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385" r:id="rId11"/>
    <p:sldMasterId id="2147497423" r:id="rId12"/>
    <p:sldMasterId id="2147497978" r:id="rId13"/>
    <p:sldMasterId id="2147498220" r:id="rId14"/>
    <p:sldMasterId id="2147498316" r:id="rId15"/>
    <p:sldMasterId id="2147498318" r:id="rId16"/>
    <p:sldMasterId id="2147498376" r:id="rId17"/>
    <p:sldMasterId id="2147498401" r:id="rId18"/>
    <p:sldMasterId id="2147498490" r:id="rId19"/>
    <p:sldMasterId id="2147498526" r:id="rId20"/>
    <p:sldMasterId id="2147498586" r:id="rId21"/>
    <p:sldMasterId id="2147498605" r:id="rId22"/>
  </p:sldMasterIdLst>
  <p:notesMasterIdLst>
    <p:notesMasterId r:id="rId73"/>
  </p:notesMasterIdLst>
  <p:sldIdLst>
    <p:sldId id="331" r:id="rId23"/>
    <p:sldId id="330" r:id="rId24"/>
    <p:sldId id="259" r:id="rId25"/>
    <p:sldId id="3474" r:id="rId26"/>
    <p:sldId id="3476" r:id="rId27"/>
    <p:sldId id="261" r:id="rId28"/>
    <p:sldId id="3480" r:id="rId29"/>
    <p:sldId id="3470" r:id="rId30"/>
    <p:sldId id="265" r:id="rId31"/>
    <p:sldId id="262" r:id="rId32"/>
    <p:sldId id="3077" r:id="rId33"/>
    <p:sldId id="3777" r:id="rId34"/>
    <p:sldId id="3275" r:id="rId35"/>
    <p:sldId id="980" r:id="rId36"/>
    <p:sldId id="3237" r:id="rId37"/>
    <p:sldId id="3536" r:id="rId38"/>
    <p:sldId id="3809" r:id="rId39"/>
    <p:sldId id="3804" r:id="rId40"/>
    <p:sldId id="3791" r:id="rId41"/>
    <p:sldId id="3786" r:id="rId42"/>
    <p:sldId id="257" r:id="rId43"/>
    <p:sldId id="258" r:id="rId44"/>
    <p:sldId id="266" r:id="rId45"/>
    <p:sldId id="3787" r:id="rId46"/>
    <p:sldId id="260" r:id="rId47"/>
    <p:sldId id="3788" r:id="rId48"/>
    <p:sldId id="3789" r:id="rId49"/>
    <p:sldId id="263" r:id="rId50"/>
    <p:sldId id="264" r:id="rId51"/>
    <p:sldId id="287" r:id="rId52"/>
    <p:sldId id="3763" r:id="rId53"/>
    <p:sldId id="3825" r:id="rId54"/>
    <p:sldId id="3778" r:id="rId55"/>
    <p:sldId id="3813" r:id="rId56"/>
    <p:sldId id="3824" r:id="rId57"/>
    <p:sldId id="3823" r:id="rId58"/>
    <p:sldId id="3822" r:id="rId59"/>
    <p:sldId id="3820" r:id="rId60"/>
    <p:sldId id="256" r:id="rId61"/>
    <p:sldId id="3760" r:id="rId62"/>
    <p:sldId id="3771" r:id="rId63"/>
    <p:sldId id="3808" r:id="rId64"/>
    <p:sldId id="3817" r:id="rId65"/>
    <p:sldId id="3800" r:id="rId66"/>
    <p:sldId id="3811" r:id="rId67"/>
    <p:sldId id="3762" r:id="rId68"/>
    <p:sldId id="3695" r:id="rId69"/>
    <p:sldId id="2874" r:id="rId70"/>
    <p:sldId id="3484" r:id="rId71"/>
    <p:sldId id="3234" r:id="rId72"/>
  </p:sldIdLst>
  <p:sldSz cx="13004800" cy="9753600"/>
  <p:notesSz cx="7010400" cy="9296400"/>
  <p:embeddedFontLst>
    <p:embeddedFont>
      <p:font typeface="Algerian" panose="04020705040A02060702" pitchFamily="82" charset="0"/>
      <p:regular r:id="rId74"/>
    </p:embeddedFont>
    <p:embeddedFont>
      <p:font typeface="Arial Black" panose="020B0A04020102020204" pitchFamily="34" charset="0"/>
      <p:bold r:id="rId75"/>
    </p:embeddedFont>
    <p:embeddedFont>
      <p:font typeface="Arial Nova" panose="020B0504020202020204" pitchFamily="34" charset="0"/>
      <p:regular r:id="rId76"/>
      <p:bold r:id="rId77"/>
      <p:italic r:id="rId78"/>
      <p:boldItalic r:id="rId79"/>
    </p:embeddedFont>
    <p:embeddedFont>
      <p:font typeface="Baskerville Old Face" panose="02020602080505020303" pitchFamily="18" charset="0"/>
      <p:regular r:id="rId80"/>
    </p:embeddedFont>
    <p:embeddedFont>
      <p:font typeface="Bernard MT Condensed" panose="02050806060905020404" pitchFamily="18" charset="0"/>
      <p:regular r:id="rId81"/>
    </p:embeddedFont>
    <p:embeddedFont>
      <p:font typeface="Bookman Old Style" panose="02050604050505020204" pitchFamily="18" charset="0"/>
      <p:regular r:id="rId82"/>
      <p:bold r:id="rId83"/>
      <p:italic r:id="rId84"/>
      <p:boldItalic r:id="rId85"/>
    </p:embeddedFont>
    <p:embeddedFont>
      <p:font typeface="Calisto MT" panose="02040603050505030304" pitchFamily="18" charset="0"/>
      <p:regular r:id="rId86"/>
      <p:bold r:id="rId87"/>
      <p:italic r:id="rId88"/>
      <p:boldItalic r:id="rId89"/>
    </p:embeddedFont>
    <p:embeddedFont>
      <p:font typeface="Consolas" panose="020B0609020204030204" pitchFamily="49" charset="0"/>
      <p:regular r:id="rId90"/>
      <p:bold r:id="rId91"/>
      <p:italic r:id="rId92"/>
      <p:boldItalic r:id="rId93"/>
    </p:embeddedFont>
    <p:embeddedFont>
      <p:font typeface="Franklin Gothic Heavy" panose="020B0903020102020204" pitchFamily="34" charset="0"/>
      <p:regular r:id="rId94"/>
      <p:italic r:id="rId95"/>
    </p:embeddedFont>
    <p:embeddedFont>
      <p:font typeface="Georgia" panose="02040502050405020303" pitchFamily="18" charset="0"/>
      <p:regular r:id="rId96"/>
      <p:bold r:id="rId97"/>
      <p:italic r:id="rId98"/>
      <p:boldItalic r:id="rId99"/>
    </p:embeddedFont>
    <p:embeddedFont>
      <p:font typeface="Georgia Pro Light" panose="02040302050405020303" pitchFamily="18" charset="0"/>
      <p:regular r:id="rId100"/>
      <p:italic r:id="rId101"/>
    </p:embeddedFont>
    <p:embeddedFont>
      <p:font typeface="Georgia Pro Semibold" panose="02040702050405020303" pitchFamily="18" charset="0"/>
      <p:bold r:id="rId102"/>
      <p:boldItalic r:id="rId103"/>
    </p:embeddedFont>
    <p:embeddedFont>
      <p:font typeface="Gill Sans Nova" panose="020B0602020104020203" pitchFamily="34" charset="0"/>
      <p:regular r:id="rId104"/>
      <p:bold r:id="rId105"/>
      <p:italic r:id="rId106"/>
      <p:boldItalic r:id="rId107"/>
    </p:embeddedFont>
    <p:embeddedFont>
      <p:font typeface="Lucida Calligraphy" panose="03010101010101010101" pitchFamily="66" charset="0"/>
      <p:regular r:id="rId108"/>
    </p:embeddedFont>
    <p:embeddedFont>
      <p:font typeface="Modern Love" panose="04090805081005020601" pitchFamily="82" charset="0"/>
      <p:regular r:id="rId109"/>
    </p:embeddedFont>
    <p:embeddedFont>
      <p:font typeface="Rockwell" panose="02060603020205020403" pitchFamily="18" charset="0"/>
      <p:regular r:id="rId110"/>
      <p:bold r:id="rId111"/>
      <p:italic r:id="rId112"/>
      <p:boldItalic r:id="rId113"/>
    </p:embeddedFont>
    <p:embeddedFont>
      <p:font typeface="The Hand" panose="03070502030502020204" pitchFamily="66" charset="0"/>
      <p:regular r:id="rId114"/>
      <p:bold r:id="rId115"/>
    </p:embeddedFont>
    <p:embeddedFont>
      <p:font typeface="Tw Cen MT" panose="020B0602020104020603" pitchFamily="34" charset="0"/>
      <p:regular r:id="rId116"/>
      <p:bold r:id="rId117"/>
      <p:italic r:id="rId118"/>
      <p:boldItalic r:id="rId119"/>
    </p:embeddedFont>
    <p:embeddedFont>
      <p:font typeface="Wingdings 2" panose="05020102010507070707" pitchFamily="18" charset="2"/>
      <p:regular r:id="rId1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3A0B61-D827-4480-AD53-EA58EA3435A1}" v="1" dt="2025-03-05T17:45:24.066"/>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40" y="6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font" Target="fonts/font44.fntdata"/><Relationship Id="rId21" Type="http://schemas.openxmlformats.org/officeDocument/2006/relationships/slideMaster" Target="slideMasters/slideMaster14.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font" Target="fonts/font11.fntdata"/><Relationship Id="rId89" Type="http://schemas.openxmlformats.org/officeDocument/2006/relationships/font" Target="fonts/font16.fntdata"/><Relationship Id="rId112" Type="http://schemas.openxmlformats.org/officeDocument/2006/relationships/font" Target="fonts/font39.fntdata"/><Relationship Id="rId16" Type="http://schemas.openxmlformats.org/officeDocument/2006/relationships/slideMaster" Target="slideMasters/slideMaster9.xml"/><Relationship Id="rId107" Type="http://schemas.openxmlformats.org/officeDocument/2006/relationships/font" Target="fonts/font34.fntdata"/><Relationship Id="rId11" Type="http://schemas.openxmlformats.org/officeDocument/2006/relationships/slideMaster" Target="slideMasters/slideMaster4.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font" Target="fonts/font1.fntdata"/><Relationship Id="rId79" Type="http://schemas.openxmlformats.org/officeDocument/2006/relationships/font" Target="fonts/font6.fntdata"/><Relationship Id="rId102" Type="http://schemas.openxmlformats.org/officeDocument/2006/relationships/font" Target="fonts/font29.fntdata"/><Relationship Id="rId123" Type="http://schemas.openxmlformats.org/officeDocument/2006/relationships/viewProps" Target="viewProps.xml"/><Relationship Id="rId5" Type="http://schemas.openxmlformats.org/officeDocument/2006/relationships/customXml" Target="../customXml/item5.xml"/><Relationship Id="rId90" Type="http://schemas.openxmlformats.org/officeDocument/2006/relationships/font" Target="fonts/font17.fntdata"/><Relationship Id="rId95" Type="http://schemas.openxmlformats.org/officeDocument/2006/relationships/font" Target="fonts/font22.fntdata"/><Relationship Id="rId22" Type="http://schemas.openxmlformats.org/officeDocument/2006/relationships/slideMaster" Target="slideMasters/slideMaster15.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font" Target="fonts/font40.fntdata"/><Relationship Id="rId118" Type="http://schemas.openxmlformats.org/officeDocument/2006/relationships/font" Target="fonts/font45.fntdata"/><Relationship Id="rId80" Type="http://schemas.openxmlformats.org/officeDocument/2006/relationships/font" Target="fonts/font7.fntdata"/><Relationship Id="rId85" Type="http://schemas.openxmlformats.org/officeDocument/2006/relationships/font" Target="fonts/font12.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font" Target="fonts/font30.fntdata"/><Relationship Id="rId108" Type="http://schemas.openxmlformats.org/officeDocument/2006/relationships/font" Target="fonts/font35.fntdata"/><Relationship Id="rId124" Type="http://schemas.openxmlformats.org/officeDocument/2006/relationships/theme" Target="theme/theme1.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font" Target="fonts/font2.fntdata"/><Relationship Id="rId91" Type="http://schemas.openxmlformats.org/officeDocument/2006/relationships/font" Target="fonts/font18.fntdata"/><Relationship Id="rId96"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font" Target="fonts/font41.fntdata"/><Relationship Id="rId119" Type="http://schemas.openxmlformats.org/officeDocument/2006/relationships/font" Target="fonts/font46.fntdata"/><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font" Target="fonts/font8.fntdata"/><Relationship Id="rId86" Type="http://schemas.openxmlformats.org/officeDocument/2006/relationships/font" Target="fonts/font13.fntdata"/><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7.xml"/><Relationship Id="rId109" Type="http://schemas.openxmlformats.org/officeDocument/2006/relationships/font" Target="fonts/font36.fntdata"/><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font" Target="fonts/font3.fntdata"/><Relationship Id="rId97" Type="http://schemas.openxmlformats.org/officeDocument/2006/relationships/font" Target="fonts/font24.fntdata"/><Relationship Id="rId104" Type="http://schemas.openxmlformats.org/officeDocument/2006/relationships/font" Target="fonts/font31.fntdata"/><Relationship Id="rId120" Type="http://schemas.openxmlformats.org/officeDocument/2006/relationships/font" Target="fonts/font47.fntdata"/><Relationship Id="rId125"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slide" Target="slides/slide49.xml"/><Relationship Id="rId92" Type="http://schemas.openxmlformats.org/officeDocument/2006/relationships/font" Target="fonts/font19.fntdata"/><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font" Target="fonts/font14.fntdata"/><Relationship Id="rId110" Type="http://schemas.openxmlformats.org/officeDocument/2006/relationships/font" Target="fonts/font37.fntdata"/><Relationship Id="rId115" Type="http://schemas.openxmlformats.org/officeDocument/2006/relationships/font" Target="fonts/font42.fntdata"/><Relationship Id="rId61" Type="http://schemas.openxmlformats.org/officeDocument/2006/relationships/slide" Target="slides/slide39.xml"/><Relationship Id="rId82" Type="http://schemas.openxmlformats.org/officeDocument/2006/relationships/font" Target="fonts/font9.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font" Target="fonts/font4.fntdata"/><Relationship Id="rId100" Type="http://schemas.openxmlformats.org/officeDocument/2006/relationships/font" Target="fonts/font27.fntdata"/><Relationship Id="rId105" Type="http://schemas.openxmlformats.org/officeDocument/2006/relationships/font" Target="fonts/font32.fntdata"/><Relationship Id="rId126" Type="http://schemas.microsoft.com/office/2015/10/relationships/revisionInfo" Target="revisionInfo.xml"/><Relationship Id="rId8" Type="http://schemas.openxmlformats.org/officeDocument/2006/relationships/slideMaster" Target="slideMasters/slideMaster1.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font" Target="fonts/font20.fntdata"/><Relationship Id="rId98" Type="http://schemas.openxmlformats.org/officeDocument/2006/relationships/font" Target="fonts/font25.fntdata"/><Relationship Id="rId121"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font" Target="fonts/font43.fntdata"/><Relationship Id="rId20" Type="http://schemas.openxmlformats.org/officeDocument/2006/relationships/slideMaster" Target="slideMasters/slideMaster13.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font" Target="fonts/font10.fntdata"/><Relationship Id="rId88" Type="http://schemas.openxmlformats.org/officeDocument/2006/relationships/font" Target="fonts/font15.fntdata"/><Relationship Id="rId111" Type="http://schemas.openxmlformats.org/officeDocument/2006/relationships/font" Target="fonts/font38.fntdata"/><Relationship Id="rId15" Type="http://schemas.openxmlformats.org/officeDocument/2006/relationships/slideMaster" Target="slideMasters/slideMaster8.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font" Target="fonts/font33.fntdata"/><Relationship Id="rId10" Type="http://schemas.openxmlformats.org/officeDocument/2006/relationships/slideMaster" Target="slideMasters/slideMaster3.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notesMaster" Target="notesMasters/notesMaster1.xml"/><Relationship Id="rId78" Type="http://schemas.openxmlformats.org/officeDocument/2006/relationships/font" Target="fonts/font5.fntdata"/><Relationship Id="rId94" Type="http://schemas.openxmlformats.org/officeDocument/2006/relationships/font" Target="fonts/font21.fntdata"/><Relationship Id="rId99" Type="http://schemas.openxmlformats.org/officeDocument/2006/relationships/font" Target="fonts/font26.fntdata"/><Relationship Id="rId101" Type="http://schemas.openxmlformats.org/officeDocument/2006/relationships/font" Target="fonts/font28.fntdata"/><Relationship Id="rId12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4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193F-AFAD-4A9A-B0EF-530DFB19D8DD}"/>
              </a:ext>
            </a:extLst>
          </p:cNvPr>
          <p:cNvSpPr>
            <a:spLocks noGrp="1"/>
          </p:cNvSpPr>
          <p:nvPr>
            <p:ph type="title"/>
          </p:nvPr>
        </p:nvSpPr>
        <p:spPr>
          <a:xfrm>
            <a:off x="887306" y="1246293"/>
            <a:ext cx="8401837" cy="5280946"/>
          </a:xfrm>
        </p:spPr>
        <p:txBody>
          <a:bodyPr anchor="b">
            <a:normAutofit/>
          </a:bodyPr>
          <a:lstStyle>
            <a:lvl1pPr>
              <a:defRPr sz="5760"/>
            </a:lvl1pPr>
          </a:lstStyle>
          <a:p>
            <a:r>
              <a:rPr lang="en-US"/>
              <a:t>Click to edit Master title style</a:t>
            </a:r>
          </a:p>
        </p:txBody>
      </p:sp>
      <p:sp>
        <p:nvSpPr>
          <p:cNvPr id="3" name="Text Placeholder 2">
            <a:extLst>
              <a:ext uri="{FF2B5EF4-FFF2-40B4-BE49-F238E27FC236}">
                <a16:creationId xmlns:a16="http://schemas.microsoft.com/office/drawing/2014/main" id="{EFD1BBE4-9FC1-4F89-B120-1C49D816FDB9}"/>
              </a:ext>
            </a:extLst>
          </p:cNvPr>
          <p:cNvSpPr>
            <a:spLocks noGrp="1"/>
          </p:cNvSpPr>
          <p:nvPr>
            <p:ph type="body" idx="1"/>
          </p:nvPr>
        </p:nvSpPr>
        <p:spPr>
          <a:xfrm>
            <a:off x="887307" y="6750109"/>
            <a:ext cx="7233388" cy="1491136"/>
          </a:xfrm>
        </p:spPr>
        <p:txBody>
          <a:bodyPr>
            <a:normAutofit/>
          </a:bodyPr>
          <a:lstStyle>
            <a:lvl1pPr marL="0" indent="0">
              <a:buNone/>
              <a:defRPr sz="2133">
                <a:solidFill>
                  <a:schemeClr val="tx2"/>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530A6B-E3FD-4920-8128-C263CA1D65D1}"/>
              </a:ext>
            </a:extLst>
          </p:cNvPr>
          <p:cNvSpPr>
            <a:spLocks noGrp="1"/>
          </p:cNvSpPr>
          <p:nvPr>
            <p:ph type="dt" sz="half" idx="10"/>
          </p:nvPr>
        </p:nvSpPr>
        <p:spPr/>
        <p:txBody>
          <a:bodyPr/>
          <a:lstStyle/>
          <a:p>
            <a:fld id="{326951E3-958F-4611-B170-D081BA0250F9}" type="datetimeFigureOut">
              <a:rPr lang="en-US" smtClean="0"/>
              <a:t>3/7/2025</a:t>
            </a:fld>
            <a:endParaRPr lang="en-US"/>
          </a:p>
        </p:txBody>
      </p:sp>
      <p:sp>
        <p:nvSpPr>
          <p:cNvPr id="5" name="Footer Placeholder 4">
            <a:extLst>
              <a:ext uri="{FF2B5EF4-FFF2-40B4-BE49-F238E27FC236}">
                <a16:creationId xmlns:a16="http://schemas.microsoft.com/office/drawing/2014/main" id="{8C166B85-0649-47DB-AD69-458D8F60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25931-A293-42E9-BDF5-B2AE121D73AD}"/>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7439859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5262B-ECD6-47BB-A6F1-92A6033E9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B8779-51E9-44D1-9F7B-28F3C6D3C44D}"/>
              </a:ext>
            </a:extLst>
          </p:cNvPr>
          <p:cNvSpPr>
            <a:spLocks noGrp="1"/>
          </p:cNvSpPr>
          <p:nvPr>
            <p:ph sz="half" idx="1"/>
          </p:nvPr>
        </p:nvSpPr>
        <p:spPr>
          <a:xfrm>
            <a:off x="905039" y="2958958"/>
            <a:ext cx="5301466" cy="5656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9E8BFB-5295-4C5E-9CB1-E276E9D0E51F}"/>
              </a:ext>
            </a:extLst>
          </p:cNvPr>
          <p:cNvSpPr>
            <a:spLocks noGrp="1"/>
          </p:cNvSpPr>
          <p:nvPr>
            <p:ph sz="half" idx="2"/>
          </p:nvPr>
        </p:nvSpPr>
        <p:spPr>
          <a:xfrm>
            <a:off x="6731625" y="2958958"/>
            <a:ext cx="5301466" cy="5656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E22BF-1819-4301-B699-EF5A2F4D9BC4}"/>
              </a:ext>
            </a:extLst>
          </p:cNvPr>
          <p:cNvSpPr>
            <a:spLocks noGrp="1"/>
          </p:cNvSpPr>
          <p:nvPr>
            <p:ph type="dt" sz="half" idx="10"/>
          </p:nvPr>
        </p:nvSpPr>
        <p:spPr/>
        <p:txBody>
          <a:bodyPr/>
          <a:lstStyle/>
          <a:p>
            <a:fld id="{326951E3-958F-4611-B170-D081BA0250F9}" type="datetimeFigureOut">
              <a:rPr lang="en-US" smtClean="0"/>
              <a:t>3/7/2025</a:t>
            </a:fld>
            <a:endParaRPr lang="en-US"/>
          </a:p>
        </p:txBody>
      </p:sp>
      <p:sp>
        <p:nvSpPr>
          <p:cNvPr id="6" name="Footer Placeholder 5">
            <a:extLst>
              <a:ext uri="{FF2B5EF4-FFF2-40B4-BE49-F238E27FC236}">
                <a16:creationId xmlns:a16="http://schemas.microsoft.com/office/drawing/2014/main" id="{3600A2DF-39DE-49C3-A213-3E8423C7A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5D3A8-238B-4A68-A9F9-672D2F06070B}"/>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4355433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468-D010-4225-B024-DCEF543BCEB9}"/>
              </a:ext>
            </a:extLst>
          </p:cNvPr>
          <p:cNvSpPr>
            <a:spLocks noGrp="1"/>
          </p:cNvSpPr>
          <p:nvPr>
            <p:ph type="title"/>
          </p:nvPr>
        </p:nvSpPr>
        <p:spPr>
          <a:xfrm>
            <a:off x="895774" y="813448"/>
            <a:ext cx="11137318" cy="1988777"/>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3D60A0-FCAB-425A-9ECD-94CDE4F472C6}"/>
              </a:ext>
            </a:extLst>
          </p:cNvPr>
          <p:cNvSpPr>
            <a:spLocks noGrp="1"/>
          </p:cNvSpPr>
          <p:nvPr>
            <p:ph type="body" idx="1"/>
          </p:nvPr>
        </p:nvSpPr>
        <p:spPr>
          <a:xfrm>
            <a:off x="901255" y="2820612"/>
            <a:ext cx="5340917" cy="1158239"/>
          </a:xfrm>
        </p:spPr>
        <p:txBody>
          <a:bodyPr anchor="b">
            <a:normAutofit/>
          </a:bodyPr>
          <a:lstStyle>
            <a:lvl1pPr marL="0" indent="0">
              <a:lnSpc>
                <a:spcPct val="110000"/>
              </a:lnSpc>
              <a:buNone/>
              <a:defRPr sz="2133" b="0" cap="all" spc="149"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16F986B-07CB-4FB0-9419-2AAB318B8A10}"/>
              </a:ext>
            </a:extLst>
          </p:cNvPr>
          <p:cNvSpPr>
            <a:spLocks noGrp="1"/>
          </p:cNvSpPr>
          <p:nvPr>
            <p:ph sz="half" idx="2"/>
          </p:nvPr>
        </p:nvSpPr>
        <p:spPr>
          <a:xfrm>
            <a:off x="906734" y="4002075"/>
            <a:ext cx="5340917" cy="4613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A9D784-7968-4E8B-B704-E42EE8F1872F}"/>
              </a:ext>
            </a:extLst>
          </p:cNvPr>
          <p:cNvSpPr>
            <a:spLocks noGrp="1"/>
          </p:cNvSpPr>
          <p:nvPr>
            <p:ph type="body" sz="quarter" idx="3"/>
          </p:nvPr>
        </p:nvSpPr>
        <p:spPr>
          <a:xfrm>
            <a:off x="6665873" y="2820612"/>
            <a:ext cx="5367220" cy="1158239"/>
          </a:xfrm>
        </p:spPr>
        <p:txBody>
          <a:bodyPr anchor="b">
            <a:normAutofit/>
          </a:bodyPr>
          <a:lstStyle>
            <a:lvl1pPr marL="0" indent="0">
              <a:lnSpc>
                <a:spcPct val="110000"/>
              </a:lnSpc>
              <a:buNone/>
              <a:defRPr sz="2133" b="0" cap="all" spc="149"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ED45754F-08D1-4593-988F-95F0ED1A017D}"/>
              </a:ext>
            </a:extLst>
          </p:cNvPr>
          <p:cNvSpPr>
            <a:spLocks noGrp="1"/>
          </p:cNvSpPr>
          <p:nvPr>
            <p:ph sz="quarter" idx="4"/>
          </p:nvPr>
        </p:nvSpPr>
        <p:spPr>
          <a:xfrm>
            <a:off x="6665873" y="4002075"/>
            <a:ext cx="5367220" cy="4613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ED2E61-83B4-4C8F-BBFE-D95920342A1B}"/>
              </a:ext>
            </a:extLst>
          </p:cNvPr>
          <p:cNvSpPr>
            <a:spLocks noGrp="1"/>
          </p:cNvSpPr>
          <p:nvPr>
            <p:ph type="dt" sz="half" idx="10"/>
          </p:nvPr>
        </p:nvSpPr>
        <p:spPr/>
        <p:txBody>
          <a:bodyPr/>
          <a:lstStyle/>
          <a:p>
            <a:fld id="{326951E3-958F-4611-B170-D081BA0250F9}" type="datetimeFigureOut">
              <a:rPr lang="en-US" smtClean="0"/>
              <a:t>3/7/2025</a:t>
            </a:fld>
            <a:endParaRPr lang="en-US"/>
          </a:p>
        </p:txBody>
      </p:sp>
      <p:sp>
        <p:nvSpPr>
          <p:cNvPr id="8" name="Footer Placeholder 7">
            <a:extLst>
              <a:ext uri="{FF2B5EF4-FFF2-40B4-BE49-F238E27FC236}">
                <a16:creationId xmlns:a16="http://schemas.microsoft.com/office/drawing/2014/main" id="{5E80C136-A664-4013-8073-B0C6BDEF8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AE9547-8EE7-461B-9E99-484B11E918A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6902584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E667-0EFA-4EE6-8E4D-20805309A8A4}"/>
              </a:ext>
            </a:extLst>
          </p:cNvPr>
          <p:cNvSpPr>
            <a:spLocks noGrp="1"/>
          </p:cNvSpPr>
          <p:nvPr>
            <p:ph type="title"/>
          </p:nvPr>
        </p:nvSpPr>
        <p:spPr>
          <a:xfrm>
            <a:off x="906410" y="1273516"/>
            <a:ext cx="10814348" cy="2606007"/>
          </a:xfrm>
        </p:spPr>
        <p:txBody>
          <a:bodyPr anchor="t">
            <a:normAutofit/>
          </a:bodyPr>
          <a:lstStyle>
            <a:lvl1pPr>
              <a:defRPr sz="5760"/>
            </a:lvl1pPr>
          </a:lstStyle>
          <a:p>
            <a:r>
              <a:rPr lang="en-US"/>
              <a:t>Click to edit Master title style</a:t>
            </a:r>
          </a:p>
        </p:txBody>
      </p:sp>
      <p:sp>
        <p:nvSpPr>
          <p:cNvPr id="3" name="Date Placeholder 2">
            <a:extLst>
              <a:ext uri="{FF2B5EF4-FFF2-40B4-BE49-F238E27FC236}">
                <a16:creationId xmlns:a16="http://schemas.microsoft.com/office/drawing/2014/main" id="{27EE4825-BB8C-4567-B407-B4452409D7D8}"/>
              </a:ext>
            </a:extLst>
          </p:cNvPr>
          <p:cNvSpPr>
            <a:spLocks noGrp="1"/>
          </p:cNvSpPr>
          <p:nvPr>
            <p:ph type="dt" sz="half" idx="10"/>
          </p:nvPr>
        </p:nvSpPr>
        <p:spPr/>
        <p:txBody>
          <a:bodyPr/>
          <a:lstStyle/>
          <a:p>
            <a:fld id="{326951E3-958F-4611-B170-D081BA0250F9}" type="datetimeFigureOut">
              <a:rPr lang="en-US" smtClean="0"/>
              <a:t>3/7/2025</a:t>
            </a:fld>
            <a:endParaRPr lang="en-US"/>
          </a:p>
        </p:txBody>
      </p:sp>
      <p:sp>
        <p:nvSpPr>
          <p:cNvPr id="4" name="Footer Placeholder 3">
            <a:extLst>
              <a:ext uri="{FF2B5EF4-FFF2-40B4-BE49-F238E27FC236}">
                <a16:creationId xmlns:a16="http://schemas.microsoft.com/office/drawing/2014/main" id="{70838892-25DB-4A4E-9D43-6058C45C5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C3DDDA-48EF-4B42-9980-4762AF5094E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1576936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FA7D9-6801-4DD0-8D7D-505212F466BD}"/>
              </a:ext>
            </a:extLst>
          </p:cNvPr>
          <p:cNvSpPr>
            <a:spLocks noGrp="1"/>
          </p:cNvSpPr>
          <p:nvPr>
            <p:ph type="dt" sz="half" idx="10"/>
          </p:nvPr>
        </p:nvSpPr>
        <p:spPr/>
        <p:txBody>
          <a:bodyPr/>
          <a:lstStyle/>
          <a:p>
            <a:fld id="{326951E3-958F-4611-B170-D081BA0250F9}" type="datetimeFigureOut">
              <a:rPr lang="en-US" smtClean="0"/>
              <a:t>3/7/2025</a:t>
            </a:fld>
            <a:endParaRPr lang="en-US"/>
          </a:p>
        </p:txBody>
      </p:sp>
      <p:sp>
        <p:nvSpPr>
          <p:cNvPr id="3" name="Footer Placeholder 2">
            <a:extLst>
              <a:ext uri="{FF2B5EF4-FFF2-40B4-BE49-F238E27FC236}">
                <a16:creationId xmlns:a16="http://schemas.microsoft.com/office/drawing/2014/main" id="{9E6FA3EA-1519-4178-AC3A-231A5BAA79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23DBE-6FD6-4D60-8336-7843B4BD30B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363361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D9AE-CA1A-4751-9B33-0AC09CE629C8}"/>
              </a:ext>
            </a:extLst>
          </p:cNvPr>
          <p:cNvSpPr>
            <a:spLocks noGrp="1"/>
          </p:cNvSpPr>
          <p:nvPr>
            <p:ph type="title"/>
          </p:nvPr>
        </p:nvSpPr>
        <p:spPr>
          <a:xfrm>
            <a:off x="895775" y="1417882"/>
            <a:ext cx="3249504" cy="2104250"/>
          </a:xfrm>
        </p:spPr>
        <p:txBody>
          <a:bodyPr anchor="t">
            <a:normAutofit/>
          </a:bodyPr>
          <a:lstStyle>
            <a:lvl1pPr>
              <a:lnSpc>
                <a:spcPct val="110000"/>
              </a:lnSpc>
              <a:defRPr sz="2560" cap="all" spc="427" baseline="0"/>
            </a:lvl1pPr>
          </a:lstStyle>
          <a:p>
            <a:r>
              <a:rPr lang="en-US"/>
              <a:t>Click to edit Master title style</a:t>
            </a:r>
          </a:p>
        </p:txBody>
      </p:sp>
      <p:sp>
        <p:nvSpPr>
          <p:cNvPr id="3" name="Content Placeholder 2">
            <a:extLst>
              <a:ext uri="{FF2B5EF4-FFF2-40B4-BE49-F238E27FC236}">
                <a16:creationId xmlns:a16="http://schemas.microsoft.com/office/drawing/2014/main" id="{E4DF9941-76E5-42B5-8464-C1A7010D94F0}"/>
              </a:ext>
            </a:extLst>
          </p:cNvPr>
          <p:cNvSpPr>
            <a:spLocks noGrp="1"/>
          </p:cNvSpPr>
          <p:nvPr>
            <p:ph idx="1"/>
          </p:nvPr>
        </p:nvSpPr>
        <p:spPr>
          <a:xfrm>
            <a:off x="5611516" y="1246294"/>
            <a:ext cx="6142117" cy="7369385"/>
          </a:xfrm>
        </p:spPr>
        <p:txBody>
          <a:bodyPr>
            <a:normAutofit/>
          </a:bodyPr>
          <a:lstStyle>
            <a:lvl1pPr>
              <a:defRPr sz="3840"/>
            </a:lvl1pPr>
            <a:lvl2pPr>
              <a:defRPr sz="3413"/>
            </a:lvl2pPr>
            <a:lvl3pPr>
              <a:defRPr sz="2987"/>
            </a:lvl3pPr>
            <a:lvl4pPr>
              <a:defRPr sz="2560"/>
            </a:lvl4pPr>
            <a:lvl5pPr>
              <a:defRPr sz="256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4785D8-F112-415F-9AB4-5F2AC060D127}"/>
              </a:ext>
            </a:extLst>
          </p:cNvPr>
          <p:cNvSpPr>
            <a:spLocks noGrp="1"/>
          </p:cNvSpPr>
          <p:nvPr>
            <p:ph type="body" sz="half" idx="2"/>
          </p:nvPr>
        </p:nvSpPr>
        <p:spPr>
          <a:xfrm>
            <a:off x="895775" y="3791850"/>
            <a:ext cx="3249503" cy="4543868"/>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7670A0B3-4E9C-4FAC-B1D1-2673F7B5A10F}"/>
              </a:ext>
            </a:extLst>
          </p:cNvPr>
          <p:cNvSpPr>
            <a:spLocks noGrp="1"/>
          </p:cNvSpPr>
          <p:nvPr>
            <p:ph type="dt" sz="half" idx="10"/>
          </p:nvPr>
        </p:nvSpPr>
        <p:spPr/>
        <p:txBody>
          <a:bodyPr/>
          <a:lstStyle/>
          <a:p>
            <a:fld id="{326951E3-958F-4611-B170-D081BA0250F9}" type="datetimeFigureOut">
              <a:rPr lang="en-US" smtClean="0"/>
              <a:t>3/7/2025</a:t>
            </a:fld>
            <a:endParaRPr lang="en-US"/>
          </a:p>
        </p:txBody>
      </p:sp>
      <p:sp>
        <p:nvSpPr>
          <p:cNvPr id="6" name="Footer Placeholder 5">
            <a:extLst>
              <a:ext uri="{FF2B5EF4-FFF2-40B4-BE49-F238E27FC236}">
                <a16:creationId xmlns:a16="http://schemas.microsoft.com/office/drawing/2014/main" id="{E1AA370A-33F5-48A6-962A-47C0F15D4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AD606-A37D-4697-AA7A-EAE4F101A707}"/>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9" name="Straight Connector 8">
            <a:extLst>
              <a:ext uri="{FF2B5EF4-FFF2-40B4-BE49-F238E27FC236}">
                <a16:creationId xmlns:a16="http://schemas.microsoft.com/office/drawing/2014/main" id="{644E0B5E-1030-4A34-AB09-05ACB45CE993}"/>
              </a:ext>
            </a:extLst>
          </p:cNvPr>
          <p:cNvCxnSpPr>
            <a:cxnSpLocks/>
          </p:cNvCxnSpPr>
          <p:nvPr/>
        </p:nvCxnSpPr>
        <p:spPr>
          <a:xfrm>
            <a:off x="4917440" y="1278563"/>
            <a:ext cx="0" cy="73085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529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1D4C-0A93-40A6-9645-5EF7DE6C5977}"/>
              </a:ext>
            </a:extLst>
          </p:cNvPr>
          <p:cNvSpPr>
            <a:spLocks noGrp="1"/>
          </p:cNvSpPr>
          <p:nvPr>
            <p:ph type="title"/>
          </p:nvPr>
        </p:nvSpPr>
        <p:spPr>
          <a:xfrm>
            <a:off x="895775" y="1407025"/>
            <a:ext cx="3249503" cy="2115108"/>
          </a:xfrm>
        </p:spPr>
        <p:txBody>
          <a:bodyPr anchor="t">
            <a:normAutofit/>
          </a:bodyPr>
          <a:lstStyle>
            <a:lvl1pPr>
              <a:lnSpc>
                <a:spcPct val="110000"/>
              </a:lnSpc>
              <a:defRPr sz="2560" cap="all" spc="320" baseline="0"/>
            </a:lvl1pPr>
          </a:lstStyle>
          <a:p>
            <a:r>
              <a:rPr lang="en-US"/>
              <a:t>Click to edit Master title style</a:t>
            </a:r>
          </a:p>
        </p:txBody>
      </p:sp>
      <p:sp>
        <p:nvSpPr>
          <p:cNvPr id="3" name="Picture Placeholder 2">
            <a:extLst>
              <a:ext uri="{FF2B5EF4-FFF2-40B4-BE49-F238E27FC236}">
                <a16:creationId xmlns:a16="http://schemas.microsoft.com/office/drawing/2014/main" id="{222F9455-852F-4604-87D4-801E8D5DB502}"/>
              </a:ext>
            </a:extLst>
          </p:cNvPr>
          <p:cNvSpPr>
            <a:spLocks noGrp="1"/>
          </p:cNvSpPr>
          <p:nvPr>
            <p:ph type="pic" idx="1"/>
          </p:nvPr>
        </p:nvSpPr>
        <p:spPr>
          <a:xfrm>
            <a:off x="5689604" y="1246294"/>
            <a:ext cx="6339836" cy="7369385"/>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48842061-B161-4973-9EE4-76D0B73FC18C}"/>
              </a:ext>
            </a:extLst>
          </p:cNvPr>
          <p:cNvSpPr>
            <a:spLocks noGrp="1"/>
          </p:cNvSpPr>
          <p:nvPr>
            <p:ph type="body" sz="half" idx="2"/>
          </p:nvPr>
        </p:nvSpPr>
        <p:spPr>
          <a:xfrm>
            <a:off x="895775" y="3791848"/>
            <a:ext cx="3249503" cy="4543868"/>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5DDCE2E0-050A-4BC2-91DF-7A00811D28EB}"/>
              </a:ext>
            </a:extLst>
          </p:cNvPr>
          <p:cNvSpPr>
            <a:spLocks noGrp="1"/>
          </p:cNvSpPr>
          <p:nvPr>
            <p:ph type="dt" sz="half" idx="10"/>
          </p:nvPr>
        </p:nvSpPr>
        <p:spPr/>
        <p:txBody>
          <a:bodyPr/>
          <a:lstStyle/>
          <a:p>
            <a:fld id="{326951E3-958F-4611-B170-D081BA0250F9}" type="datetimeFigureOut">
              <a:rPr lang="en-US" smtClean="0"/>
              <a:t>3/7/2025</a:t>
            </a:fld>
            <a:endParaRPr lang="en-US"/>
          </a:p>
        </p:txBody>
      </p:sp>
      <p:sp>
        <p:nvSpPr>
          <p:cNvPr id="6" name="Footer Placeholder 5">
            <a:extLst>
              <a:ext uri="{FF2B5EF4-FFF2-40B4-BE49-F238E27FC236}">
                <a16:creationId xmlns:a16="http://schemas.microsoft.com/office/drawing/2014/main" id="{260AB003-B443-4B96-9DD9-4284E7E1E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79DBA-16C0-4FFB-B367-B96169B4B005}"/>
              </a:ext>
            </a:extLst>
          </p:cNvPr>
          <p:cNvSpPr>
            <a:spLocks noGrp="1"/>
          </p:cNvSpPr>
          <p:nvPr>
            <p:ph type="sldNum" sz="quarter" idx="12"/>
          </p:nvPr>
        </p:nvSpPr>
        <p:spPr/>
        <p:txBody>
          <a:bodyPr/>
          <a:lstStyle/>
          <a:p>
            <a:fld id="{57871EFB-7B9E-4E86-A89E-697E8EBB06F2}" type="slidenum">
              <a:rPr lang="en-US" smtClean="0"/>
              <a:t>‹#›</a:t>
            </a:fld>
            <a:endParaRPr lang="en-US"/>
          </a:p>
        </p:txBody>
      </p:sp>
      <p:cxnSp>
        <p:nvCxnSpPr>
          <p:cNvPr id="13" name="Straight Connector 12">
            <a:extLst>
              <a:ext uri="{FF2B5EF4-FFF2-40B4-BE49-F238E27FC236}">
                <a16:creationId xmlns:a16="http://schemas.microsoft.com/office/drawing/2014/main" id="{C9F2BD78-1D6B-4742-9726-75646D91F4AC}"/>
              </a:ext>
            </a:extLst>
          </p:cNvPr>
          <p:cNvCxnSpPr>
            <a:cxnSpLocks/>
          </p:cNvCxnSpPr>
          <p:nvPr/>
        </p:nvCxnSpPr>
        <p:spPr>
          <a:xfrm>
            <a:off x="4917440" y="1278563"/>
            <a:ext cx="0" cy="73085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6111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5731-248B-49C2-93DE-8A3260C9FB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D4D5C5-3D5A-4F3D-8A08-7053DACF1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E5372-3FC6-4227-B2DD-6CB24E65178F}"/>
              </a:ext>
            </a:extLst>
          </p:cNvPr>
          <p:cNvSpPr>
            <a:spLocks noGrp="1"/>
          </p:cNvSpPr>
          <p:nvPr>
            <p:ph type="dt" sz="half" idx="10"/>
          </p:nvPr>
        </p:nvSpPr>
        <p:spPr/>
        <p:txBody>
          <a:bodyPr/>
          <a:lstStyle/>
          <a:p>
            <a:fld id="{326951E3-958F-4611-B170-D081BA0250F9}" type="datetimeFigureOut">
              <a:rPr lang="en-US" smtClean="0"/>
              <a:t>3/7/2025</a:t>
            </a:fld>
            <a:endParaRPr lang="en-US"/>
          </a:p>
        </p:txBody>
      </p:sp>
      <p:sp>
        <p:nvSpPr>
          <p:cNvPr id="5" name="Footer Placeholder 4">
            <a:extLst>
              <a:ext uri="{FF2B5EF4-FFF2-40B4-BE49-F238E27FC236}">
                <a16:creationId xmlns:a16="http://schemas.microsoft.com/office/drawing/2014/main" id="{B7C1B1B1-B637-4E46-B64C-F082B54C2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567AD-4B78-41F6-B814-726D4BD4CE50}"/>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11432717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674D5E-67E6-4C23-B80A-0C66B53315EB}"/>
              </a:ext>
            </a:extLst>
          </p:cNvPr>
          <p:cNvSpPr>
            <a:spLocks noGrp="1"/>
          </p:cNvSpPr>
          <p:nvPr>
            <p:ph type="title" orient="vert"/>
          </p:nvPr>
        </p:nvSpPr>
        <p:spPr>
          <a:xfrm>
            <a:off x="9306560" y="1246293"/>
            <a:ext cx="2804160" cy="7369388"/>
          </a:xfrm>
        </p:spPr>
        <p:txBody>
          <a:bodyPr vert="eaVert" anchor="b"/>
          <a:lstStyle/>
          <a:p>
            <a:r>
              <a:rPr lang="en-US"/>
              <a:t>Click to edit Master title style</a:t>
            </a:r>
          </a:p>
        </p:txBody>
      </p:sp>
      <p:sp>
        <p:nvSpPr>
          <p:cNvPr id="3" name="Vertical Text Placeholder 2">
            <a:extLst>
              <a:ext uri="{FF2B5EF4-FFF2-40B4-BE49-F238E27FC236}">
                <a16:creationId xmlns:a16="http://schemas.microsoft.com/office/drawing/2014/main" id="{42FEFF2A-08E8-447D-85C7-7D5A9C422C9D}"/>
              </a:ext>
            </a:extLst>
          </p:cNvPr>
          <p:cNvSpPr>
            <a:spLocks noGrp="1"/>
          </p:cNvSpPr>
          <p:nvPr>
            <p:ph type="body" orient="vert" idx="1"/>
          </p:nvPr>
        </p:nvSpPr>
        <p:spPr>
          <a:xfrm>
            <a:off x="894080" y="1246293"/>
            <a:ext cx="8249920" cy="7369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0030D-E580-4B0C-B5A8-2C8A094D9D8A}"/>
              </a:ext>
            </a:extLst>
          </p:cNvPr>
          <p:cNvSpPr>
            <a:spLocks noGrp="1"/>
          </p:cNvSpPr>
          <p:nvPr>
            <p:ph type="dt" sz="half" idx="10"/>
          </p:nvPr>
        </p:nvSpPr>
        <p:spPr/>
        <p:txBody>
          <a:bodyPr/>
          <a:lstStyle/>
          <a:p>
            <a:fld id="{326951E3-958F-4611-B170-D081BA0250F9}" type="datetimeFigureOut">
              <a:rPr lang="en-US" smtClean="0"/>
              <a:t>3/7/2025</a:t>
            </a:fld>
            <a:endParaRPr lang="en-US"/>
          </a:p>
        </p:txBody>
      </p:sp>
      <p:sp>
        <p:nvSpPr>
          <p:cNvPr id="5" name="Footer Placeholder 4">
            <a:extLst>
              <a:ext uri="{FF2B5EF4-FFF2-40B4-BE49-F238E27FC236}">
                <a16:creationId xmlns:a16="http://schemas.microsoft.com/office/drawing/2014/main" id="{4F2DCAEB-1B6E-492E-918E-47179AF48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E4A38-A745-436E-9E33-63B9F81C0917}"/>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739942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43318" y="1411935"/>
            <a:ext cx="12118187" cy="3892338"/>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7395"/>
            </a:lvl1pPr>
            <a:lvl2pPr lvl="1" algn="ctr">
              <a:spcBef>
                <a:spcPts val="0"/>
              </a:spcBef>
              <a:spcAft>
                <a:spcPts val="0"/>
              </a:spcAft>
              <a:buSzPts val="5200"/>
              <a:buNone/>
              <a:defRPr sz="7395"/>
            </a:lvl2pPr>
            <a:lvl3pPr lvl="2" algn="ctr">
              <a:spcBef>
                <a:spcPts val="0"/>
              </a:spcBef>
              <a:spcAft>
                <a:spcPts val="0"/>
              </a:spcAft>
              <a:buSzPts val="5200"/>
              <a:buNone/>
              <a:defRPr sz="7395"/>
            </a:lvl3pPr>
            <a:lvl4pPr lvl="3" algn="ctr">
              <a:spcBef>
                <a:spcPts val="0"/>
              </a:spcBef>
              <a:spcAft>
                <a:spcPts val="0"/>
              </a:spcAft>
              <a:buSzPts val="5200"/>
              <a:buNone/>
              <a:defRPr sz="7395"/>
            </a:lvl4pPr>
            <a:lvl5pPr lvl="4" algn="ctr">
              <a:spcBef>
                <a:spcPts val="0"/>
              </a:spcBef>
              <a:spcAft>
                <a:spcPts val="0"/>
              </a:spcAft>
              <a:buSzPts val="5200"/>
              <a:buNone/>
              <a:defRPr sz="7395"/>
            </a:lvl5pPr>
            <a:lvl6pPr lvl="5" algn="ctr">
              <a:spcBef>
                <a:spcPts val="0"/>
              </a:spcBef>
              <a:spcAft>
                <a:spcPts val="0"/>
              </a:spcAft>
              <a:buSzPts val="5200"/>
              <a:buNone/>
              <a:defRPr sz="7395"/>
            </a:lvl6pPr>
            <a:lvl7pPr lvl="6" algn="ctr">
              <a:spcBef>
                <a:spcPts val="0"/>
              </a:spcBef>
              <a:spcAft>
                <a:spcPts val="0"/>
              </a:spcAft>
              <a:buSzPts val="5200"/>
              <a:buNone/>
              <a:defRPr sz="7395"/>
            </a:lvl7pPr>
            <a:lvl8pPr lvl="7" algn="ctr">
              <a:spcBef>
                <a:spcPts val="0"/>
              </a:spcBef>
              <a:spcAft>
                <a:spcPts val="0"/>
              </a:spcAft>
              <a:buSzPts val="5200"/>
              <a:buNone/>
              <a:defRPr sz="7395"/>
            </a:lvl8pPr>
            <a:lvl9pPr lvl="8" algn="ctr">
              <a:spcBef>
                <a:spcPts val="0"/>
              </a:spcBef>
              <a:spcAft>
                <a:spcPts val="0"/>
              </a:spcAft>
              <a:buSzPts val="5200"/>
              <a:buNone/>
              <a:defRPr sz="7395"/>
            </a:lvl9pPr>
          </a:lstStyle>
          <a:p>
            <a:endParaRPr/>
          </a:p>
        </p:txBody>
      </p:sp>
      <p:sp>
        <p:nvSpPr>
          <p:cNvPr id="11" name="Google Shape;11;p2"/>
          <p:cNvSpPr txBox="1">
            <a:spLocks noGrp="1"/>
          </p:cNvSpPr>
          <p:nvPr>
            <p:ph type="subTitle" idx="1"/>
          </p:nvPr>
        </p:nvSpPr>
        <p:spPr>
          <a:xfrm>
            <a:off x="443307" y="5374341"/>
            <a:ext cx="12118187" cy="1503004"/>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982"/>
            </a:lvl1pPr>
            <a:lvl2pPr lvl="1" algn="ctr">
              <a:lnSpc>
                <a:spcPct val="100000"/>
              </a:lnSpc>
              <a:spcBef>
                <a:spcPts val="0"/>
              </a:spcBef>
              <a:spcAft>
                <a:spcPts val="0"/>
              </a:spcAft>
              <a:buSzPts val="2800"/>
              <a:buNone/>
              <a:defRPr sz="3982"/>
            </a:lvl2pPr>
            <a:lvl3pPr lvl="2" algn="ctr">
              <a:lnSpc>
                <a:spcPct val="100000"/>
              </a:lnSpc>
              <a:spcBef>
                <a:spcPts val="0"/>
              </a:spcBef>
              <a:spcAft>
                <a:spcPts val="0"/>
              </a:spcAft>
              <a:buSzPts val="2800"/>
              <a:buNone/>
              <a:defRPr sz="3982"/>
            </a:lvl3pPr>
            <a:lvl4pPr lvl="3" algn="ctr">
              <a:lnSpc>
                <a:spcPct val="100000"/>
              </a:lnSpc>
              <a:spcBef>
                <a:spcPts val="0"/>
              </a:spcBef>
              <a:spcAft>
                <a:spcPts val="0"/>
              </a:spcAft>
              <a:buSzPts val="2800"/>
              <a:buNone/>
              <a:defRPr sz="3982"/>
            </a:lvl4pPr>
            <a:lvl5pPr lvl="4" algn="ctr">
              <a:lnSpc>
                <a:spcPct val="100000"/>
              </a:lnSpc>
              <a:spcBef>
                <a:spcPts val="0"/>
              </a:spcBef>
              <a:spcAft>
                <a:spcPts val="0"/>
              </a:spcAft>
              <a:buSzPts val="2800"/>
              <a:buNone/>
              <a:defRPr sz="3982"/>
            </a:lvl5pPr>
            <a:lvl6pPr lvl="5" algn="ctr">
              <a:lnSpc>
                <a:spcPct val="100000"/>
              </a:lnSpc>
              <a:spcBef>
                <a:spcPts val="0"/>
              </a:spcBef>
              <a:spcAft>
                <a:spcPts val="0"/>
              </a:spcAft>
              <a:buSzPts val="2800"/>
              <a:buNone/>
              <a:defRPr sz="3982"/>
            </a:lvl6pPr>
            <a:lvl7pPr lvl="6" algn="ctr">
              <a:lnSpc>
                <a:spcPct val="100000"/>
              </a:lnSpc>
              <a:spcBef>
                <a:spcPts val="0"/>
              </a:spcBef>
              <a:spcAft>
                <a:spcPts val="0"/>
              </a:spcAft>
              <a:buSzPts val="2800"/>
              <a:buNone/>
              <a:defRPr sz="3982"/>
            </a:lvl7pPr>
            <a:lvl8pPr lvl="7" algn="ctr">
              <a:lnSpc>
                <a:spcPct val="100000"/>
              </a:lnSpc>
              <a:spcBef>
                <a:spcPts val="0"/>
              </a:spcBef>
              <a:spcAft>
                <a:spcPts val="0"/>
              </a:spcAft>
              <a:buSzPts val="2800"/>
              <a:buNone/>
              <a:defRPr sz="3982"/>
            </a:lvl8pPr>
            <a:lvl9pPr lvl="8" algn="ctr">
              <a:lnSpc>
                <a:spcPct val="100000"/>
              </a:lnSpc>
              <a:spcBef>
                <a:spcPts val="0"/>
              </a:spcBef>
              <a:spcAft>
                <a:spcPts val="0"/>
              </a:spcAft>
              <a:buSzPts val="2800"/>
              <a:buNone/>
              <a:defRPr sz="3982"/>
            </a:lvl9pPr>
          </a:lstStyle>
          <a:p>
            <a:endParaRPr/>
          </a:p>
        </p:txBody>
      </p:sp>
      <p:sp>
        <p:nvSpPr>
          <p:cNvPr id="12" name="Google Shape;12;p2"/>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7741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43307" y="2185434"/>
            <a:ext cx="12118187" cy="6478507"/>
          </a:xfrm>
          <a:prstGeom prst="rect">
            <a:avLst/>
          </a:prstGeom>
        </p:spPr>
        <p:txBody>
          <a:bodyPr spcFirstLastPara="1" wrap="square" lIns="91425" tIns="91425" rIns="91425" bIns="91425" anchor="t" anchorCtr="0">
            <a:normAutofit/>
          </a:bodyPr>
          <a:lstStyle>
            <a:lvl1pPr marL="650230" lvl="0" indent="-487672">
              <a:spcBef>
                <a:spcPts val="0"/>
              </a:spcBef>
              <a:spcAft>
                <a:spcPts val="0"/>
              </a:spcAft>
              <a:buSzPts val="1800"/>
              <a:buChar char="●"/>
              <a:defRPr/>
            </a:lvl1pPr>
            <a:lvl2pPr marL="1300460" lvl="1" indent="-451549">
              <a:spcBef>
                <a:spcPts val="0"/>
              </a:spcBef>
              <a:spcAft>
                <a:spcPts val="0"/>
              </a:spcAft>
              <a:buSzPts val="1400"/>
              <a:buChar char="○"/>
              <a:defRPr/>
            </a:lvl2pPr>
            <a:lvl3pPr marL="1950690" lvl="2" indent="-451549">
              <a:spcBef>
                <a:spcPts val="0"/>
              </a:spcBef>
              <a:spcAft>
                <a:spcPts val="0"/>
              </a:spcAft>
              <a:buSzPts val="1400"/>
              <a:buChar char="■"/>
              <a:defRPr/>
            </a:lvl3pPr>
            <a:lvl4pPr marL="2600919" lvl="3" indent="-451549">
              <a:spcBef>
                <a:spcPts val="0"/>
              </a:spcBef>
              <a:spcAft>
                <a:spcPts val="0"/>
              </a:spcAft>
              <a:buSzPts val="1400"/>
              <a:buChar char="●"/>
              <a:defRPr/>
            </a:lvl4pPr>
            <a:lvl5pPr marL="3251149" lvl="4" indent="-451549">
              <a:spcBef>
                <a:spcPts val="0"/>
              </a:spcBef>
              <a:spcAft>
                <a:spcPts val="0"/>
              </a:spcAft>
              <a:buSzPts val="1400"/>
              <a:buChar char="○"/>
              <a:defRPr/>
            </a:lvl5pPr>
            <a:lvl6pPr marL="3901379" lvl="5" indent="-451549">
              <a:spcBef>
                <a:spcPts val="0"/>
              </a:spcBef>
              <a:spcAft>
                <a:spcPts val="0"/>
              </a:spcAft>
              <a:buSzPts val="1400"/>
              <a:buChar char="■"/>
              <a:defRPr/>
            </a:lvl6pPr>
            <a:lvl7pPr marL="4551609" lvl="6" indent="-451549">
              <a:spcBef>
                <a:spcPts val="0"/>
              </a:spcBef>
              <a:spcAft>
                <a:spcPts val="0"/>
              </a:spcAft>
              <a:buSzPts val="1400"/>
              <a:buChar char="●"/>
              <a:defRPr/>
            </a:lvl7pPr>
            <a:lvl8pPr marL="5201839" lvl="7" indent="-451549">
              <a:spcBef>
                <a:spcPts val="0"/>
              </a:spcBef>
              <a:spcAft>
                <a:spcPts val="0"/>
              </a:spcAft>
              <a:buSzPts val="1400"/>
              <a:buChar char="○"/>
              <a:defRPr/>
            </a:lvl8pPr>
            <a:lvl9pPr marL="5852069" lvl="8" indent="-451549">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8704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43307" y="2185434"/>
            <a:ext cx="5688747" cy="6478507"/>
          </a:xfrm>
          <a:prstGeom prst="rect">
            <a:avLst/>
          </a:prstGeom>
        </p:spPr>
        <p:txBody>
          <a:bodyPr spcFirstLastPara="1" wrap="square" lIns="91425" tIns="91425" rIns="91425" bIns="91425" anchor="t" anchorCtr="0">
            <a:normAutofit/>
          </a:bodyPr>
          <a:lstStyle>
            <a:lvl1pPr marL="650230" lvl="0" indent="-451549">
              <a:spcBef>
                <a:spcPts val="0"/>
              </a:spcBef>
              <a:spcAft>
                <a:spcPts val="0"/>
              </a:spcAft>
              <a:buSzPts val="1400"/>
              <a:buChar char="●"/>
              <a:defRPr sz="1991"/>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23" name="Google Shape;23;p5"/>
          <p:cNvSpPr txBox="1">
            <a:spLocks noGrp="1"/>
          </p:cNvSpPr>
          <p:nvPr>
            <p:ph type="body" idx="2"/>
          </p:nvPr>
        </p:nvSpPr>
        <p:spPr>
          <a:xfrm>
            <a:off x="6872747" y="2185434"/>
            <a:ext cx="5688747" cy="6478507"/>
          </a:xfrm>
          <a:prstGeom prst="rect">
            <a:avLst/>
          </a:prstGeom>
        </p:spPr>
        <p:txBody>
          <a:bodyPr spcFirstLastPara="1" wrap="square" lIns="91425" tIns="91425" rIns="91425" bIns="91425" anchor="t" anchorCtr="0">
            <a:normAutofit/>
          </a:bodyPr>
          <a:lstStyle>
            <a:lvl1pPr marL="650230" lvl="0" indent="-451549">
              <a:spcBef>
                <a:spcPts val="0"/>
              </a:spcBef>
              <a:spcAft>
                <a:spcPts val="0"/>
              </a:spcAft>
              <a:buSzPts val="1400"/>
              <a:buChar char="●"/>
              <a:defRPr sz="1991"/>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24" name="Google Shape;24;p5"/>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979449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19369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43307" y="1053582"/>
            <a:ext cx="3993600" cy="1433031"/>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413"/>
            </a:lvl1pPr>
            <a:lvl2pPr lvl="1">
              <a:spcBef>
                <a:spcPts val="0"/>
              </a:spcBef>
              <a:spcAft>
                <a:spcPts val="0"/>
              </a:spcAft>
              <a:buSzPts val="2400"/>
              <a:buNone/>
              <a:defRPr sz="3413"/>
            </a:lvl2pPr>
            <a:lvl3pPr lvl="2">
              <a:spcBef>
                <a:spcPts val="0"/>
              </a:spcBef>
              <a:spcAft>
                <a:spcPts val="0"/>
              </a:spcAft>
              <a:buSzPts val="2400"/>
              <a:buNone/>
              <a:defRPr sz="3413"/>
            </a:lvl3pPr>
            <a:lvl4pPr lvl="3">
              <a:spcBef>
                <a:spcPts val="0"/>
              </a:spcBef>
              <a:spcAft>
                <a:spcPts val="0"/>
              </a:spcAft>
              <a:buSzPts val="2400"/>
              <a:buNone/>
              <a:defRPr sz="3413"/>
            </a:lvl4pPr>
            <a:lvl5pPr lvl="4">
              <a:spcBef>
                <a:spcPts val="0"/>
              </a:spcBef>
              <a:spcAft>
                <a:spcPts val="0"/>
              </a:spcAft>
              <a:buSzPts val="2400"/>
              <a:buNone/>
              <a:defRPr sz="3413"/>
            </a:lvl5pPr>
            <a:lvl6pPr lvl="5">
              <a:spcBef>
                <a:spcPts val="0"/>
              </a:spcBef>
              <a:spcAft>
                <a:spcPts val="0"/>
              </a:spcAft>
              <a:buSzPts val="2400"/>
              <a:buNone/>
              <a:defRPr sz="3413"/>
            </a:lvl6pPr>
            <a:lvl7pPr lvl="6">
              <a:spcBef>
                <a:spcPts val="0"/>
              </a:spcBef>
              <a:spcAft>
                <a:spcPts val="0"/>
              </a:spcAft>
              <a:buSzPts val="2400"/>
              <a:buNone/>
              <a:defRPr sz="3413"/>
            </a:lvl7pPr>
            <a:lvl8pPr lvl="7">
              <a:spcBef>
                <a:spcPts val="0"/>
              </a:spcBef>
              <a:spcAft>
                <a:spcPts val="0"/>
              </a:spcAft>
              <a:buSzPts val="2400"/>
              <a:buNone/>
              <a:defRPr sz="3413"/>
            </a:lvl8pPr>
            <a:lvl9pPr lvl="8">
              <a:spcBef>
                <a:spcPts val="0"/>
              </a:spcBef>
              <a:spcAft>
                <a:spcPts val="0"/>
              </a:spcAft>
              <a:buSzPts val="2400"/>
              <a:buNone/>
              <a:defRPr sz="3413"/>
            </a:lvl9pPr>
          </a:lstStyle>
          <a:p>
            <a:endParaRPr/>
          </a:p>
        </p:txBody>
      </p:sp>
      <p:sp>
        <p:nvSpPr>
          <p:cNvPr id="30" name="Google Shape;30;p7"/>
          <p:cNvSpPr txBox="1">
            <a:spLocks noGrp="1"/>
          </p:cNvSpPr>
          <p:nvPr>
            <p:ph type="body" idx="1"/>
          </p:nvPr>
        </p:nvSpPr>
        <p:spPr>
          <a:xfrm>
            <a:off x="443307" y="2635094"/>
            <a:ext cx="3993600" cy="6029084"/>
          </a:xfrm>
          <a:prstGeom prst="rect">
            <a:avLst/>
          </a:prstGeom>
        </p:spPr>
        <p:txBody>
          <a:bodyPr spcFirstLastPara="1" wrap="square" lIns="91425" tIns="91425" rIns="91425" bIns="91425" anchor="t" anchorCtr="0">
            <a:normAutofit/>
          </a:bodyPr>
          <a:lstStyle>
            <a:lvl1pPr marL="650230" lvl="0" indent="-433487">
              <a:spcBef>
                <a:spcPts val="0"/>
              </a:spcBef>
              <a:spcAft>
                <a:spcPts val="0"/>
              </a:spcAft>
              <a:buSzPts val="1200"/>
              <a:buChar char="●"/>
              <a:defRPr sz="1707"/>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31" name="Google Shape;31;p7"/>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8015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97244" y="853618"/>
            <a:ext cx="9056427" cy="7757369"/>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827"/>
            </a:lvl1pPr>
            <a:lvl2pPr lvl="1">
              <a:spcBef>
                <a:spcPts val="0"/>
              </a:spcBef>
              <a:spcAft>
                <a:spcPts val="0"/>
              </a:spcAft>
              <a:buSzPts val="4800"/>
              <a:buNone/>
              <a:defRPr sz="6827"/>
            </a:lvl2pPr>
            <a:lvl3pPr lvl="2">
              <a:spcBef>
                <a:spcPts val="0"/>
              </a:spcBef>
              <a:spcAft>
                <a:spcPts val="0"/>
              </a:spcAft>
              <a:buSzPts val="4800"/>
              <a:buNone/>
              <a:defRPr sz="6827"/>
            </a:lvl3pPr>
            <a:lvl4pPr lvl="3">
              <a:spcBef>
                <a:spcPts val="0"/>
              </a:spcBef>
              <a:spcAft>
                <a:spcPts val="0"/>
              </a:spcAft>
              <a:buSzPts val="4800"/>
              <a:buNone/>
              <a:defRPr sz="6827"/>
            </a:lvl4pPr>
            <a:lvl5pPr lvl="4">
              <a:spcBef>
                <a:spcPts val="0"/>
              </a:spcBef>
              <a:spcAft>
                <a:spcPts val="0"/>
              </a:spcAft>
              <a:buSzPts val="4800"/>
              <a:buNone/>
              <a:defRPr sz="6827"/>
            </a:lvl5pPr>
            <a:lvl6pPr lvl="5">
              <a:spcBef>
                <a:spcPts val="0"/>
              </a:spcBef>
              <a:spcAft>
                <a:spcPts val="0"/>
              </a:spcAft>
              <a:buSzPts val="4800"/>
              <a:buNone/>
              <a:defRPr sz="6827"/>
            </a:lvl6pPr>
            <a:lvl7pPr lvl="6">
              <a:spcBef>
                <a:spcPts val="0"/>
              </a:spcBef>
              <a:spcAft>
                <a:spcPts val="0"/>
              </a:spcAft>
              <a:buSzPts val="4800"/>
              <a:buNone/>
              <a:defRPr sz="6827"/>
            </a:lvl7pPr>
            <a:lvl8pPr lvl="7">
              <a:spcBef>
                <a:spcPts val="0"/>
              </a:spcBef>
              <a:spcAft>
                <a:spcPts val="0"/>
              </a:spcAft>
              <a:buSzPts val="4800"/>
              <a:buNone/>
              <a:defRPr sz="6827"/>
            </a:lvl8pPr>
            <a:lvl9pPr lvl="8">
              <a:spcBef>
                <a:spcPts val="0"/>
              </a:spcBef>
              <a:spcAft>
                <a:spcPts val="0"/>
              </a:spcAft>
              <a:buSzPts val="4800"/>
              <a:buNone/>
              <a:defRPr sz="6827"/>
            </a:lvl9pPr>
          </a:lstStyle>
          <a:p>
            <a:endParaRPr/>
          </a:p>
        </p:txBody>
      </p:sp>
      <p:sp>
        <p:nvSpPr>
          <p:cNvPr id="34" name="Google Shape;34;p8"/>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26673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502400" y="-237"/>
            <a:ext cx="6502400" cy="9753600"/>
          </a:xfrm>
          <a:prstGeom prst="rect">
            <a:avLst/>
          </a:prstGeom>
          <a:solidFill>
            <a:schemeClr val="lt2"/>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p>
        </p:txBody>
      </p:sp>
      <p:sp>
        <p:nvSpPr>
          <p:cNvPr id="37" name="Google Shape;37;p9"/>
          <p:cNvSpPr txBox="1">
            <a:spLocks noGrp="1"/>
          </p:cNvSpPr>
          <p:nvPr>
            <p:ph type="title"/>
          </p:nvPr>
        </p:nvSpPr>
        <p:spPr>
          <a:xfrm>
            <a:off x="377600" y="2338465"/>
            <a:ext cx="5753173" cy="281088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973"/>
            </a:lvl1pPr>
            <a:lvl2pPr lvl="1" algn="ctr">
              <a:spcBef>
                <a:spcPts val="0"/>
              </a:spcBef>
              <a:spcAft>
                <a:spcPts val="0"/>
              </a:spcAft>
              <a:buSzPts val="4200"/>
              <a:buNone/>
              <a:defRPr sz="5973"/>
            </a:lvl2pPr>
            <a:lvl3pPr lvl="2" algn="ctr">
              <a:spcBef>
                <a:spcPts val="0"/>
              </a:spcBef>
              <a:spcAft>
                <a:spcPts val="0"/>
              </a:spcAft>
              <a:buSzPts val="4200"/>
              <a:buNone/>
              <a:defRPr sz="5973"/>
            </a:lvl3pPr>
            <a:lvl4pPr lvl="3" algn="ctr">
              <a:spcBef>
                <a:spcPts val="0"/>
              </a:spcBef>
              <a:spcAft>
                <a:spcPts val="0"/>
              </a:spcAft>
              <a:buSzPts val="4200"/>
              <a:buNone/>
              <a:defRPr sz="5973"/>
            </a:lvl4pPr>
            <a:lvl5pPr lvl="4" algn="ctr">
              <a:spcBef>
                <a:spcPts val="0"/>
              </a:spcBef>
              <a:spcAft>
                <a:spcPts val="0"/>
              </a:spcAft>
              <a:buSzPts val="4200"/>
              <a:buNone/>
              <a:defRPr sz="5973"/>
            </a:lvl5pPr>
            <a:lvl6pPr lvl="5" algn="ctr">
              <a:spcBef>
                <a:spcPts val="0"/>
              </a:spcBef>
              <a:spcAft>
                <a:spcPts val="0"/>
              </a:spcAft>
              <a:buSzPts val="4200"/>
              <a:buNone/>
              <a:defRPr sz="5973"/>
            </a:lvl6pPr>
            <a:lvl7pPr lvl="6" algn="ctr">
              <a:spcBef>
                <a:spcPts val="0"/>
              </a:spcBef>
              <a:spcAft>
                <a:spcPts val="0"/>
              </a:spcAft>
              <a:buSzPts val="4200"/>
              <a:buNone/>
              <a:defRPr sz="5973"/>
            </a:lvl7pPr>
            <a:lvl8pPr lvl="7" algn="ctr">
              <a:spcBef>
                <a:spcPts val="0"/>
              </a:spcBef>
              <a:spcAft>
                <a:spcPts val="0"/>
              </a:spcAft>
              <a:buSzPts val="4200"/>
              <a:buNone/>
              <a:defRPr sz="5973"/>
            </a:lvl8pPr>
            <a:lvl9pPr lvl="8" algn="ctr">
              <a:spcBef>
                <a:spcPts val="0"/>
              </a:spcBef>
              <a:spcAft>
                <a:spcPts val="0"/>
              </a:spcAft>
              <a:buSzPts val="4200"/>
              <a:buNone/>
              <a:defRPr sz="5973"/>
            </a:lvl9pPr>
          </a:lstStyle>
          <a:p>
            <a:endParaRPr/>
          </a:p>
        </p:txBody>
      </p:sp>
      <p:sp>
        <p:nvSpPr>
          <p:cNvPr id="38" name="Google Shape;38;p9"/>
          <p:cNvSpPr txBox="1">
            <a:spLocks noGrp="1"/>
          </p:cNvSpPr>
          <p:nvPr>
            <p:ph type="subTitle" idx="1"/>
          </p:nvPr>
        </p:nvSpPr>
        <p:spPr>
          <a:xfrm>
            <a:off x="377600" y="5315461"/>
            <a:ext cx="5753173" cy="2342116"/>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987"/>
            </a:lvl1pPr>
            <a:lvl2pPr lvl="1" algn="ctr">
              <a:lnSpc>
                <a:spcPct val="100000"/>
              </a:lnSpc>
              <a:spcBef>
                <a:spcPts val="0"/>
              </a:spcBef>
              <a:spcAft>
                <a:spcPts val="0"/>
              </a:spcAft>
              <a:buSzPts val="2100"/>
              <a:buNone/>
              <a:defRPr sz="2987"/>
            </a:lvl2pPr>
            <a:lvl3pPr lvl="2" algn="ctr">
              <a:lnSpc>
                <a:spcPct val="100000"/>
              </a:lnSpc>
              <a:spcBef>
                <a:spcPts val="0"/>
              </a:spcBef>
              <a:spcAft>
                <a:spcPts val="0"/>
              </a:spcAft>
              <a:buSzPts val="2100"/>
              <a:buNone/>
              <a:defRPr sz="2987"/>
            </a:lvl3pPr>
            <a:lvl4pPr lvl="3" algn="ctr">
              <a:lnSpc>
                <a:spcPct val="100000"/>
              </a:lnSpc>
              <a:spcBef>
                <a:spcPts val="0"/>
              </a:spcBef>
              <a:spcAft>
                <a:spcPts val="0"/>
              </a:spcAft>
              <a:buSzPts val="2100"/>
              <a:buNone/>
              <a:defRPr sz="2987"/>
            </a:lvl4pPr>
            <a:lvl5pPr lvl="4" algn="ctr">
              <a:lnSpc>
                <a:spcPct val="100000"/>
              </a:lnSpc>
              <a:spcBef>
                <a:spcPts val="0"/>
              </a:spcBef>
              <a:spcAft>
                <a:spcPts val="0"/>
              </a:spcAft>
              <a:buSzPts val="2100"/>
              <a:buNone/>
              <a:defRPr sz="2987"/>
            </a:lvl5pPr>
            <a:lvl6pPr lvl="5" algn="ctr">
              <a:lnSpc>
                <a:spcPct val="100000"/>
              </a:lnSpc>
              <a:spcBef>
                <a:spcPts val="0"/>
              </a:spcBef>
              <a:spcAft>
                <a:spcPts val="0"/>
              </a:spcAft>
              <a:buSzPts val="2100"/>
              <a:buNone/>
              <a:defRPr sz="2987"/>
            </a:lvl6pPr>
            <a:lvl7pPr lvl="6" algn="ctr">
              <a:lnSpc>
                <a:spcPct val="100000"/>
              </a:lnSpc>
              <a:spcBef>
                <a:spcPts val="0"/>
              </a:spcBef>
              <a:spcAft>
                <a:spcPts val="0"/>
              </a:spcAft>
              <a:buSzPts val="2100"/>
              <a:buNone/>
              <a:defRPr sz="2987"/>
            </a:lvl7pPr>
            <a:lvl8pPr lvl="7" algn="ctr">
              <a:lnSpc>
                <a:spcPct val="100000"/>
              </a:lnSpc>
              <a:spcBef>
                <a:spcPts val="0"/>
              </a:spcBef>
              <a:spcAft>
                <a:spcPts val="0"/>
              </a:spcAft>
              <a:buSzPts val="2100"/>
              <a:buNone/>
              <a:defRPr sz="2987"/>
            </a:lvl8pPr>
            <a:lvl9pPr lvl="8" algn="ctr">
              <a:lnSpc>
                <a:spcPct val="100000"/>
              </a:lnSpc>
              <a:spcBef>
                <a:spcPts val="0"/>
              </a:spcBef>
              <a:spcAft>
                <a:spcPts val="0"/>
              </a:spcAft>
              <a:buSzPts val="2100"/>
              <a:buNone/>
              <a:defRPr sz="2987"/>
            </a:lvl9pPr>
          </a:lstStyle>
          <a:p>
            <a:endParaRPr/>
          </a:p>
        </p:txBody>
      </p:sp>
      <p:sp>
        <p:nvSpPr>
          <p:cNvPr id="39" name="Google Shape;39;p9"/>
          <p:cNvSpPr txBox="1">
            <a:spLocks noGrp="1"/>
          </p:cNvSpPr>
          <p:nvPr>
            <p:ph type="body" idx="2"/>
          </p:nvPr>
        </p:nvSpPr>
        <p:spPr>
          <a:xfrm>
            <a:off x="7025067" y="1373061"/>
            <a:ext cx="5457067" cy="7007004"/>
          </a:xfrm>
          <a:prstGeom prst="rect">
            <a:avLst/>
          </a:prstGeom>
        </p:spPr>
        <p:txBody>
          <a:bodyPr spcFirstLastPara="1" wrap="square" lIns="91425" tIns="91425" rIns="91425" bIns="91425" anchor="ctr" anchorCtr="0">
            <a:normAutofit/>
          </a:bodyPr>
          <a:lstStyle>
            <a:lvl1pPr marL="650230" lvl="0" indent="-487672">
              <a:spcBef>
                <a:spcPts val="0"/>
              </a:spcBef>
              <a:spcAft>
                <a:spcPts val="0"/>
              </a:spcAft>
              <a:buSzPts val="1800"/>
              <a:buChar char="●"/>
              <a:defRPr/>
            </a:lvl1pPr>
            <a:lvl2pPr marL="1300460" lvl="1" indent="-451549">
              <a:spcBef>
                <a:spcPts val="0"/>
              </a:spcBef>
              <a:spcAft>
                <a:spcPts val="0"/>
              </a:spcAft>
              <a:buSzPts val="1400"/>
              <a:buChar char="○"/>
              <a:defRPr/>
            </a:lvl2pPr>
            <a:lvl3pPr marL="1950690" lvl="2" indent="-451549">
              <a:spcBef>
                <a:spcPts val="0"/>
              </a:spcBef>
              <a:spcAft>
                <a:spcPts val="0"/>
              </a:spcAft>
              <a:buSzPts val="1400"/>
              <a:buChar char="■"/>
              <a:defRPr/>
            </a:lvl3pPr>
            <a:lvl4pPr marL="2600919" lvl="3" indent="-451549">
              <a:spcBef>
                <a:spcPts val="0"/>
              </a:spcBef>
              <a:spcAft>
                <a:spcPts val="0"/>
              </a:spcAft>
              <a:buSzPts val="1400"/>
              <a:buChar char="●"/>
              <a:defRPr/>
            </a:lvl4pPr>
            <a:lvl5pPr marL="3251149" lvl="4" indent="-451549">
              <a:spcBef>
                <a:spcPts val="0"/>
              </a:spcBef>
              <a:spcAft>
                <a:spcPts val="0"/>
              </a:spcAft>
              <a:buSzPts val="1400"/>
              <a:buChar char="○"/>
              <a:defRPr/>
            </a:lvl5pPr>
            <a:lvl6pPr marL="3901379" lvl="5" indent="-451549">
              <a:spcBef>
                <a:spcPts val="0"/>
              </a:spcBef>
              <a:spcAft>
                <a:spcPts val="0"/>
              </a:spcAft>
              <a:buSzPts val="1400"/>
              <a:buChar char="■"/>
              <a:defRPr/>
            </a:lvl6pPr>
            <a:lvl7pPr marL="4551609" lvl="6" indent="-451549">
              <a:spcBef>
                <a:spcPts val="0"/>
              </a:spcBef>
              <a:spcAft>
                <a:spcPts val="0"/>
              </a:spcAft>
              <a:buSzPts val="1400"/>
              <a:buChar char="●"/>
              <a:defRPr/>
            </a:lvl7pPr>
            <a:lvl8pPr marL="5201839" lvl="7" indent="-451549">
              <a:spcBef>
                <a:spcPts val="0"/>
              </a:spcBef>
              <a:spcAft>
                <a:spcPts val="0"/>
              </a:spcAft>
              <a:buSzPts val="1400"/>
              <a:buChar char="○"/>
              <a:defRPr/>
            </a:lvl8pPr>
            <a:lvl9pPr marL="5852069" lvl="8" indent="-451549">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255560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43307" y="8022424"/>
            <a:ext cx="8531627" cy="1147449"/>
          </a:xfrm>
          <a:prstGeom prst="rect">
            <a:avLst/>
          </a:prstGeom>
        </p:spPr>
        <p:txBody>
          <a:bodyPr spcFirstLastPara="1" wrap="square" lIns="91425" tIns="91425" rIns="91425" bIns="91425" anchor="ctr" anchorCtr="0">
            <a:normAutofit/>
          </a:bodyPr>
          <a:lstStyle>
            <a:lvl1pPr marL="650230" lvl="0" indent="-325115">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09366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43307" y="2097541"/>
            <a:ext cx="12118187" cy="3723378"/>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7066"/>
            </a:lvl1pPr>
            <a:lvl2pPr lvl="1" algn="ctr">
              <a:spcBef>
                <a:spcPts val="0"/>
              </a:spcBef>
              <a:spcAft>
                <a:spcPts val="0"/>
              </a:spcAft>
              <a:buSzPts val="12000"/>
              <a:buNone/>
              <a:defRPr sz="17066"/>
            </a:lvl2pPr>
            <a:lvl3pPr lvl="2" algn="ctr">
              <a:spcBef>
                <a:spcPts val="0"/>
              </a:spcBef>
              <a:spcAft>
                <a:spcPts val="0"/>
              </a:spcAft>
              <a:buSzPts val="12000"/>
              <a:buNone/>
              <a:defRPr sz="17066"/>
            </a:lvl3pPr>
            <a:lvl4pPr lvl="3" algn="ctr">
              <a:spcBef>
                <a:spcPts val="0"/>
              </a:spcBef>
              <a:spcAft>
                <a:spcPts val="0"/>
              </a:spcAft>
              <a:buSzPts val="12000"/>
              <a:buNone/>
              <a:defRPr sz="17066"/>
            </a:lvl4pPr>
            <a:lvl5pPr lvl="4" algn="ctr">
              <a:spcBef>
                <a:spcPts val="0"/>
              </a:spcBef>
              <a:spcAft>
                <a:spcPts val="0"/>
              </a:spcAft>
              <a:buSzPts val="12000"/>
              <a:buNone/>
              <a:defRPr sz="17066"/>
            </a:lvl5pPr>
            <a:lvl6pPr lvl="5" algn="ctr">
              <a:spcBef>
                <a:spcPts val="0"/>
              </a:spcBef>
              <a:spcAft>
                <a:spcPts val="0"/>
              </a:spcAft>
              <a:buSzPts val="12000"/>
              <a:buNone/>
              <a:defRPr sz="17066"/>
            </a:lvl6pPr>
            <a:lvl7pPr lvl="6" algn="ctr">
              <a:spcBef>
                <a:spcPts val="0"/>
              </a:spcBef>
              <a:spcAft>
                <a:spcPts val="0"/>
              </a:spcAft>
              <a:buSzPts val="12000"/>
              <a:buNone/>
              <a:defRPr sz="17066"/>
            </a:lvl7pPr>
            <a:lvl8pPr lvl="7" algn="ctr">
              <a:spcBef>
                <a:spcPts val="0"/>
              </a:spcBef>
              <a:spcAft>
                <a:spcPts val="0"/>
              </a:spcAft>
              <a:buSzPts val="12000"/>
              <a:buNone/>
              <a:defRPr sz="17066"/>
            </a:lvl8pPr>
            <a:lvl9pPr lvl="8" algn="ctr">
              <a:spcBef>
                <a:spcPts val="0"/>
              </a:spcBef>
              <a:spcAft>
                <a:spcPts val="0"/>
              </a:spcAft>
              <a:buSzPts val="12000"/>
              <a:buNone/>
              <a:defRPr sz="17066"/>
            </a:lvl9pPr>
          </a:lstStyle>
          <a:p>
            <a:r>
              <a:t>xx%</a:t>
            </a:r>
          </a:p>
        </p:txBody>
      </p:sp>
      <p:sp>
        <p:nvSpPr>
          <p:cNvPr id="46" name="Google Shape;46;p11"/>
          <p:cNvSpPr txBox="1">
            <a:spLocks noGrp="1"/>
          </p:cNvSpPr>
          <p:nvPr>
            <p:ph type="body" idx="1"/>
          </p:nvPr>
        </p:nvSpPr>
        <p:spPr>
          <a:xfrm>
            <a:off x="443307" y="5977553"/>
            <a:ext cx="12118187" cy="2466702"/>
          </a:xfrm>
          <a:prstGeom prst="rect">
            <a:avLst/>
          </a:prstGeom>
        </p:spPr>
        <p:txBody>
          <a:bodyPr spcFirstLastPara="1" wrap="square" lIns="91425" tIns="91425" rIns="91425" bIns="91425" anchor="t" anchorCtr="0">
            <a:normAutofit/>
          </a:bodyPr>
          <a:lstStyle>
            <a:lvl1pPr marL="650230" lvl="0" indent="-487672" algn="ctr">
              <a:spcBef>
                <a:spcPts val="0"/>
              </a:spcBef>
              <a:spcAft>
                <a:spcPts val="0"/>
              </a:spcAft>
              <a:buSzPts val="1800"/>
              <a:buChar char="●"/>
              <a:defRPr/>
            </a:lvl1pPr>
            <a:lvl2pPr marL="1300460" lvl="1" indent="-451549" algn="ctr">
              <a:spcBef>
                <a:spcPts val="0"/>
              </a:spcBef>
              <a:spcAft>
                <a:spcPts val="0"/>
              </a:spcAft>
              <a:buSzPts val="1400"/>
              <a:buChar char="○"/>
              <a:defRPr/>
            </a:lvl2pPr>
            <a:lvl3pPr marL="1950690" lvl="2" indent="-451549" algn="ctr">
              <a:spcBef>
                <a:spcPts val="0"/>
              </a:spcBef>
              <a:spcAft>
                <a:spcPts val="0"/>
              </a:spcAft>
              <a:buSzPts val="1400"/>
              <a:buChar char="■"/>
              <a:defRPr/>
            </a:lvl3pPr>
            <a:lvl4pPr marL="2600919" lvl="3" indent="-451549" algn="ctr">
              <a:spcBef>
                <a:spcPts val="0"/>
              </a:spcBef>
              <a:spcAft>
                <a:spcPts val="0"/>
              </a:spcAft>
              <a:buSzPts val="1400"/>
              <a:buChar char="●"/>
              <a:defRPr/>
            </a:lvl4pPr>
            <a:lvl5pPr marL="3251149" lvl="4" indent="-451549" algn="ctr">
              <a:spcBef>
                <a:spcPts val="0"/>
              </a:spcBef>
              <a:spcAft>
                <a:spcPts val="0"/>
              </a:spcAft>
              <a:buSzPts val="1400"/>
              <a:buChar char="○"/>
              <a:defRPr/>
            </a:lvl5pPr>
            <a:lvl6pPr marL="3901379" lvl="5" indent="-451549" algn="ctr">
              <a:spcBef>
                <a:spcPts val="0"/>
              </a:spcBef>
              <a:spcAft>
                <a:spcPts val="0"/>
              </a:spcAft>
              <a:buSzPts val="1400"/>
              <a:buChar char="■"/>
              <a:defRPr/>
            </a:lvl6pPr>
            <a:lvl7pPr marL="4551609" lvl="6" indent="-451549" algn="ctr">
              <a:spcBef>
                <a:spcPts val="0"/>
              </a:spcBef>
              <a:spcAft>
                <a:spcPts val="0"/>
              </a:spcAft>
              <a:buSzPts val="1400"/>
              <a:buChar char="●"/>
              <a:defRPr/>
            </a:lvl7pPr>
            <a:lvl8pPr marL="5201839" lvl="7" indent="-451549" algn="ctr">
              <a:spcBef>
                <a:spcPts val="0"/>
              </a:spcBef>
              <a:spcAft>
                <a:spcPts val="0"/>
              </a:spcAft>
              <a:buSzPts val="1400"/>
              <a:buChar char="○"/>
              <a:defRPr/>
            </a:lvl8pPr>
            <a:lvl9pPr marL="5852069" lvl="8" indent="-451549"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7528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138115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3/7/2025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3/7/2025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3/7/2025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3/7/2025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3/7/2025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3/7/2025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3/7/2025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3/7/2025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dirty="0"/>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ctrTitle"/>
          </p:nvPr>
        </p:nvSpPr>
        <p:spPr>
          <a:xfrm>
            <a:off x="1867746" y="1850006"/>
            <a:ext cx="9269308" cy="3568658"/>
          </a:xfrm>
        </p:spPr>
        <p:txBody>
          <a:bodyPr anchor="b">
            <a:normAutofit/>
          </a:bodyPr>
          <a:lstStyle>
            <a:lvl1pPr algn="ctr">
              <a:defRPr sz="5120"/>
            </a:lvl1pPr>
          </a:lstStyle>
          <a:p>
            <a:r>
              <a:rPr lang="en-US"/>
              <a:t>Click to edit Master title style</a:t>
            </a:r>
            <a:endParaRPr lang="en-US" dirty="0"/>
          </a:p>
        </p:txBody>
      </p:sp>
      <p:sp>
        <p:nvSpPr>
          <p:cNvPr id="3" name="Subtitle 2"/>
          <p:cNvSpPr>
            <a:spLocks noGrp="1"/>
          </p:cNvSpPr>
          <p:nvPr>
            <p:ph type="subTitle" idx="1"/>
          </p:nvPr>
        </p:nvSpPr>
        <p:spPr>
          <a:xfrm>
            <a:off x="1867746" y="5527041"/>
            <a:ext cx="9269308" cy="1950719"/>
          </a:xfrm>
        </p:spPr>
        <p:txBody>
          <a:bodyPr>
            <a:normAutofit/>
          </a:bodyPr>
          <a:lstStyle>
            <a:lvl1pPr marL="0" indent="0" algn="ctr">
              <a:buNone/>
              <a:defRPr sz="2347">
                <a:solidFill>
                  <a:schemeClr val="bg1">
                    <a:lumMod val="50000"/>
                  </a:schemeClr>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564797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74692" y="3366532"/>
            <a:ext cx="1105474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281726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2" y="1178401"/>
            <a:ext cx="11041869" cy="3892365"/>
          </a:xfrm>
        </p:spPr>
        <p:txBody>
          <a:bodyPr anchor="b">
            <a:normAutofit/>
          </a:bodyPr>
          <a:lstStyle>
            <a:lvl1pPr>
              <a:defRPr sz="4267"/>
            </a:lvl1pPr>
          </a:lstStyle>
          <a:p>
            <a:r>
              <a:rPr lang="en-US"/>
              <a:t>Click to edit Master title style</a:t>
            </a:r>
            <a:endParaRPr lang="en-US" dirty="0"/>
          </a:p>
        </p:txBody>
      </p:sp>
      <p:sp>
        <p:nvSpPr>
          <p:cNvPr id="3" name="Text Placeholder 2"/>
          <p:cNvSpPr>
            <a:spLocks noGrp="1"/>
          </p:cNvSpPr>
          <p:nvPr>
            <p:ph type="body" idx="1"/>
          </p:nvPr>
        </p:nvSpPr>
        <p:spPr>
          <a:xfrm>
            <a:off x="974692" y="5201717"/>
            <a:ext cx="11041869" cy="1945860"/>
          </a:xfrm>
        </p:spPr>
        <p:txBody>
          <a:bodyPr>
            <a:normAutofit/>
          </a:bodyPr>
          <a:lstStyle>
            <a:lvl1pPr marL="0" indent="0" algn="ctr">
              <a:buNone/>
              <a:defRPr sz="2133">
                <a:solidFill>
                  <a:schemeClr val="bg1">
                    <a:lumMod val="50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94384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74692" y="3366532"/>
            <a:ext cx="544642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583680" y="3366532"/>
            <a:ext cx="5445760"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651984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22750" y="3372114"/>
            <a:ext cx="5198372"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3"/>
          <p:cNvSpPr>
            <a:spLocks noGrp="1"/>
          </p:cNvSpPr>
          <p:nvPr>
            <p:ph sz="quarter" idx="13"/>
          </p:nvPr>
        </p:nvSpPr>
        <p:spPr>
          <a:xfrm>
            <a:off x="974693" y="4339218"/>
            <a:ext cx="5446429"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22851" y="3372114"/>
            <a:ext cx="5207258"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Content Placeholder 5"/>
          <p:cNvSpPr>
            <a:spLocks noGrp="1"/>
          </p:cNvSpPr>
          <p:nvPr>
            <p:ph sz="quarter" idx="14"/>
          </p:nvPr>
        </p:nvSpPr>
        <p:spPr>
          <a:xfrm>
            <a:off x="6583681" y="4339218"/>
            <a:ext cx="5445761"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664019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408854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3/7/2025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46195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4198067" cy="2877514"/>
          </a:xfrm>
        </p:spPr>
        <p:txBody>
          <a:bodyPr anchor="b"/>
          <a:lstStyle>
            <a:lvl1pPr algn="ctr">
              <a:defRPr sz="3413"/>
            </a:lvl1pPr>
          </a:lstStyle>
          <a:p>
            <a:r>
              <a:rPr lang="en-US"/>
              <a:t>Click to edit Master title style</a:t>
            </a:r>
            <a:endParaRPr lang="en-US" dirty="0"/>
          </a:p>
        </p:txBody>
      </p:sp>
      <p:sp>
        <p:nvSpPr>
          <p:cNvPr id="10" name="Content Placeholder 2"/>
          <p:cNvSpPr>
            <a:spLocks noGrp="1"/>
          </p:cNvSpPr>
          <p:nvPr>
            <p:ph sz="quarter" idx="13"/>
          </p:nvPr>
        </p:nvSpPr>
        <p:spPr>
          <a:xfrm>
            <a:off x="5416600" y="866988"/>
            <a:ext cx="6613507" cy="7369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74693" y="3744500"/>
            <a:ext cx="4198068" cy="4491873"/>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875693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6330634" cy="2877517"/>
          </a:xfrm>
        </p:spPr>
        <p:txBody>
          <a:bodyPr anchor="b"/>
          <a:lstStyle>
            <a:lvl1pPr algn="ctr">
              <a:defRPr sz="3413"/>
            </a:lvl1pPr>
          </a:lstStyle>
          <a:p>
            <a:r>
              <a:rPr lang="en-US"/>
              <a:t>Click to edit Master title style</a:t>
            </a:r>
            <a:endParaRPr lang="en-US" dirty="0"/>
          </a:p>
        </p:txBody>
      </p:sp>
      <p:sp>
        <p:nvSpPr>
          <p:cNvPr id="3" name="Picture Placeholder 2"/>
          <p:cNvSpPr>
            <a:spLocks noGrp="1" noChangeAspect="1"/>
          </p:cNvSpPr>
          <p:nvPr>
            <p:ph type="pic" idx="1"/>
          </p:nvPr>
        </p:nvSpPr>
        <p:spPr>
          <a:xfrm>
            <a:off x="7919790" y="866988"/>
            <a:ext cx="3472382" cy="7369387"/>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dirty="0"/>
              <a:t>Click icon to add picture</a:t>
            </a:r>
          </a:p>
        </p:txBody>
      </p:sp>
      <p:sp>
        <p:nvSpPr>
          <p:cNvPr id="4" name="Text Placeholder 3"/>
          <p:cNvSpPr>
            <a:spLocks noGrp="1"/>
          </p:cNvSpPr>
          <p:nvPr>
            <p:ph type="body" sz="half" idx="2"/>
          </p:nvPr>
        </p:nvSpPr>
        <p:spPr>
          <a:xfrm>
            <a:off x="974714" y="3744501"/>
            <a:ext cx="6330612" cy="4491871"/>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048168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714" y="6100443"/>
            <a:ext cx="11055394" cy="1154290"/>
          </a:xfrm>
        </p:spPr>
        <p:txBody>
          <a:bodyPr anchor="b"/>
          <a:lstStyle>
            <a:lvl1pPr>
              <a:defRPr sz="3413"/>
            </a:lvl1pPr>
          </a:lstStyle>
          <a:p>
            <a:r>
              <a:rPr lang="en-US"/>
              <a:t>Click to edit Master title style</a:t>
            </a:r>
            <a:endParaRPr lang="en-US" dirty="0"/>
          </a:p>
        </p:txBody>
      </p:sp>
      <p:sp>
        <p:nvSpPr>
          <p:cNvPr id="3" name="Picture Placeholder 2"/>
          <p:cNvSpPr>
            <a:spLocks noGrp="1" noChangeAspect="1"/>
          </p:cNvSpPr>
          <p:nvPr>
            <p:ph type="pic" idx="1"/>
          </p:nvPr>
        </p:nvSpPr>
        <p:spPr>
          <a:xfrm>
            <a:off x="1263727" y="993082"/>
            <a:ext cx="10477367" cy="457121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dirty="0"/>
              <a:t>Click icon to add picture</a:t>
            </a:r>
          </a:p>
        </p:txBody>
      </p:sp>
      <p:sp>
        <p:nvSpPr>
          <p:cNvPr id="4" name="Text Placeholder 3"/>
          <p:cNvSpPr>
            <a:spLocks noGrp="1"/>
          </p:cNvSpPr>
          <p:nvPr>
            <p:ph type="body" sz="half" idx="2"/>
          </p:nvPr>
        </p:nvSpPr>
        <p:spPr>
          <a:xfrm>
            <a:off x="974693" y="7265746"/>
            <a:ext cx="11055415" cy="970627"/>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3127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6"/>
            <a:ext cx="11055415" cy="4874304"/>
          </a:xfrm>
        </p:spPr>
        <p:txBody>
          <a:bodyPr anchor="ctr"/>
          <a:lstStyle>
            <a:lvl1pPr algn="ctr">
              <a:defRPr sz="3413"/>
            </a:lvl1pPr>
          </a:lstStyle>
          <a:p>
            <a:r>
              <a:rPr lang="en-US"/>
              <a:t>Click to edit Master title style</a:t>
            </a:r>
            <a:endParaRPr lang="en-US" dirty="0"/>
          </a:p>
        </p:txBody>
      </p:sp>
      <p:sp>
        <p:nvSpPr>
          <p:cNvPr id="4" name="Text Placeholder 3"/>
          <p:cNvSpPr>
            <a:spLocks noGrp="1"/>
          </p:cNvSpPr>
          <p:nvPr>
            <p:ph type="body" sz="half" idx="2"/>
          </p:nvPr>
        </p:nvSpPr>
        <p:spPr>
          <a:xfrm>
            <a:off x="974694" y="5980190"/>
            <a:ext cx="11055415" cy="2256185"/>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190411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endParaRPr lang="en-US" dirty="0"/>
          </a:p>
        </p:txBody>
      </p:sp>
      <p:sp>
        <p:nvSpPr>
          <p:cNvPr id="12" name="Text Placeholder 3"/>
          <p:cNvSpPr>
            <a:spLocks noGrp="1"/>
          </p:cNvSpPr>
          <p:nvPr>
            <p:ph type="body" sz="half" idx="13"/>
          </p:nvPr>
        </p:nvSpPr>
        <p:spPr>
          <a:xfrm>
            <a:off x="1835354" y="5134268"/>
            <a:ext cx="9335786" cy="845921"/>
          </a:xfrm>
        </p:spPr>
        <p:txBody>
          <a:bodyPr anchor="t">
            <a:normAutofit/>
          </a:bodyPr>
          <a:lstStyle>
            <a:lvl1pPr marL="0" indent="0">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4" name="Text Placeholder 3"/>
          <p:cNvSpPr>
            <a:spLocks noGrp="1"/>
          </p:cNvSpPr>
          <p:nvPr>
            <p:ph type="body" sz="half" idx="2"/>
          </p:nvPr>
        </p:nvSpPr>
        <p:spPr>
          <a:xfrm>
            <a:off x="974693" y="6219088"/>
            <a:ext cx="11055415" cy="2021053"/>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68254" y="1072592"/>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dirty="0">
                <a:solidFill>
                  <a:schemeClr val="tx1"/>
                </a:solidFill>
                <a:effectLst/>
              </a:rPr>
              <a:t>“</a:t>
            </a:r>
          </a:p>
        </p:txBody>
      </p:sp>
      <p:sp>
        <p:nvSpPr>
          <p:cNvPr id="14" name="TextBox 13"/>
          <p:cNvSpPr txBox="1"/>
          <p:nvPr/>
        </p:nvSpPr>
        <p:spPr>
          <a:xfrm>
            <a:off x="11261395" y="4257533"/>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dirty="0">
                <a:solidFill>
                  <a:schemeClr val="tx1"/>
                </a:solidFill>
                <a:effectLst/>
              </a:rPr>
              <a:t>”</a:t>
            </a:r>
          </a:p>
        </p:txBody>
      </p:sp>
    </p:spTree>
    <p:extLst>
      <p:ext uri="{BB962C8B-B14F-4D97-AF65-F5344CB8AC3E}">
        <p14:creationId xmlns:p14="http://schemas.microsoft.com/office/powerpoint/2010/main" val="16069393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4" y="3041737"/>
            <a:ext cx="11055415" cy="3572388"/>
          </a:xfrm>
        </p:spPr>
        <p:txBody>
          <a:bodyPr anchor="b"/>
          <a:lstStyle>
            <a:lvl1pPr algn="ctr">
              <a:defRPr sz="3413"/>
            </a:lvl1pPr>
          </a:lstStyle>
          <a:p>
            <a:r>
              <a:rPr lang="en-US"/>
              <a:t>Click to edit Master title style</a:t>
            </a:r>
            <a:endParaRPr lang="en-US" dirty="0"/>
          </a:p>
        </p:txBody>
      </p:sp>
      <p:sp>
        <p:nvSpPr>
          <p:cNvPr id="4" name="Text Placeholder 3"/>
          <p:cNvSpPr>
            <a:spLocks noGrp="1"/>
          </p:cNvSpPr>
          <p:nvPr>
            <p:ph type="body" sz="half" idx="2"/>
          </p:nvPr>
        </p:nvSpPr>
        <p:spPr>
          <a:xfrm>
            <a:off x="974694" y="6630877"/>
            <a:ext cx="11055415"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914763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5" name="Title 1"/>
          <p:cNvSpPr>
            <a:spLocks noGrp="1"/>
          </p:cNvSpPr>
          <p:nvPr>
            <p:ph type="title"/>
          </p:nvPr>
        </p:nvSpPr>
        <p:spPr>
          <a:xfrm>
            <a:off x="974693" y="866987"/>
            <a:ext cx="11055415" cy="22828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74692" y="3366532"/>
            <a:ext cx="3518908"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8" name="Text Placeholder 3"/>
          <p:cNvSpPr>
            <a:spLocks noGrp="1"/>
          </p:cNvSpPr>
          <p:nvPr>
            <p:ph type="body" sz="half" idx="15"/>
          </p:nvPr>
        </p:nvSpPr>
        <p:spPr>
          <a:xfrm>
            <a:off x="974692" y="4186106"/>
            <a:ext cx="3518908"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9" name="Text Placeholder 4"/>
          <p:cNvSpPr>
            <a:spLocks noGrp="1"/>
          </p:cNvSpPr>
          <p:nvPr>
            <p:ph type="body" sz="quarter" idx="3"/>
          </p:nvPr>
        </p:nvSpPr>
        <p:spPr>
          <a:xfrm>
            <a:off x="4749215" y="3366532"/>
            <a:ext cx="3510956"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0" name="Text Placeholder 3"/>
          <p:cNvSpPr>
            <a:spLocks noGrp="1"/>
          </p:cNvSpPr>
          <p:nvPr>
            <p:ph type="body" sz="half" idx="16"/>
          </p:nvPr>
        </p:nvSpPr>
        <p:spPr>
          <a:xfrm>
            <a:off x="4737439" y="4186106"/>
            <a:ext cx="3523574"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1" name="Text Placeholder 4"/>
          <p:cNvSpPr>
            <a:spLocks noGrp="1"/>
          </p:cNvSpPr>
          <p:nvPr>
            <p:ph type="body" sz="quarter" idx="13"/>
          </p:nvPr>
        </p:nvSpPr>
        <p:spPr>
          <a:xfrm>
            <a:off x="8504851" y="3366532"/>
            <a:ext cx="3525257"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Text Placeholder 3"/>
          <p:cNvSpPr>
            <a:spLocks noGrp="1"/>
          </p:cNvSpPr>
          <p:nvPr>
            <p:ph type="body" sz="half" idx="17"/>
          </p:nvPr>
        </p:nvSpPr>
        <p:spPr>
          <a:xfrm>
            <a:off x="8504851" y="4186106"/>
            <a:ext cx="3525257"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655351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30" name="Title 1"/>
          <p:cNvSpPr>
            <a:spLocks noGrp="1"/>
          </p:cNvSpPr>
          <p:nvPr>
            <p:ph type="title"/>
          </p:nvPr>
        </p:nvSpPr>
        <p:spPr>
          <a:xfrm>
            <a:off x="974693" y="868653"/>
            <a:ext cx="11055415" cy="2281134"/>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74693" y="5980188"/>
            <a:ext cx="351617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Picture Placeholder 2"/>
          <p:cNvSpPr>
            <a:spLocks noGrp="1" noChangeAspect="1"/>
          </p:cNvSpPr>
          <p:nvPr>
            <p:ph type="pic" idx="15"/>
          </p:nvPr>
        </p:nvSpPr>
        <p:spPr>
          <a:xfrm>
            <a:off x="974693" y="3366532"/>
            <a:ext cx="3516170" cy="2167467"/>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dirty="0"/>
              <a:t>Click icon to add picture</a:t>
            </a:r>
          </a:p>
        </p:txBody>
      </p:sp>
      <p:sp>
        <p:nvSpPr>
          <p:cNvPr id="21" name="Text Placeholder 3"/>
          <p:cNvSpPr>
            <a:spLocks noGrp="1"/>
          </p:cNvSpPr>
          <p:nvPr>
            <p:ph type="body" sz="half" idx="18"/>
          </p:nvPr>
        </p:nvSpPr>
        <p:spPr>
          <a:xfrm>
            <a:off x="974693" y="6799761"/>
            <a:ext cx="3516170" cy="1436612"/>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2" name="Text Placeholder 4"/>
          <p:cNvSpPr>
            <a:spLocks noGrp="1"/>
          </p:cNvSpPr>
          <p:nvPr>
            <p:ph type="body" sz="quarter" idx="3"/>
          </p:nvPr>
        </p:nvSpPr>
        <p:spPr>
          <a:xfrm>
            <a:off x="4738943" y="5980188"/>
            <a:ext cx="352195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Picture Placeholder 2"/>
          <p:cNvSpPr>
            <a:spLocks noGrp="1" noChangeAspect="1"/>
          </p:cNvSpPr>
          <p:nvPr>
            <p:ph type="pic" idx="21"/>
          </p:nvPr>
        </p:nvSpPr>
        <p:spPr>
          <a:xfrm>
            <a:off x="4737438" y="3366532"/>
            <a:ext cx="3523575"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dirty="0"/>
              <a:t>Click icon to add picture</a:t>
            </a:r>
          </a:p>
        </p:txBody>
      </p:sp>
      <p:sp>
        <p:nvSpPr>
          <p:cNvPr id="24" name="Text Placeholder 3"/>
          <p:cNvSpPr>
            <a:spLocks noGrp="1"/>
          </p:cNvSpPr>
          <p:nvPr>
            <p:ph type="body" sz="half" idx="19"/>
          </p:nvPr>
        </p:nvSpPr>
        <p:spPr>
          <a:xfrm>
            <a:off x="4737438" y="6799759"/>
            <a:ext cx="3523575" cy="1436614"/>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5" name="Text Placeholder 4"/>
          <p:cNvSpPr>
            <a:spLocks noGrp="1"/>
          </p:cNvSpPr>
          <p:nvPr>
            <p:ph type="body" sz="quarter" idx="13"/>
          </p:nvPr>
        </p:nvSpPr>
        <p:spPr>
          <a:xfrm>
            <a:off x="8504852" y="5980188"/>
            <a:ext cx="3520726"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6" name="Picture Placeholder 2"/>
          <p:cNvSpPr>
            <a:spLocks noGrp="1" noChangeAspect="1"/>
          </p:cNvSpPr>
          <p:nvPr>
            <p:ph type="pic" idx="22"/>
          </p:nvPr>
        </p:nvSpPr>
        <p:spPr>
          <a:xfrm>
            <a:off x="8504851" y="3366532"/>
            <a:ext cx="3525257"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dirty="0"/>
              <a:t>Click icon to add picture</a:t>
            </a:r>
          </a:p>
        </p:txBody>
      </p:sp>
      <p:sp>
        <p:nvSpPr>
          <p:cNvPr id="27" name="Text Placeholder 3"/>
          <p:cNvSpPr>
            <a:spLocks noGrp="1"/>
          </p:cNvSpPr>
          <p:nvPr>
            <p:ph type="body" sz="half" idx="20"/>
          </p:nvPr>
        </p:nvSpPr>
        <p:spPr>
          <a:xfrm>
            <a:off x="8504718" y="6799756"/>
            <a:ext cx="3525390" cy="1436617"/>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44829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74694" y="3366533"/>
            <a:ext cx="11055415" cy="48698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35882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Vertical Title 1"/>
          <p:cNvSpPr>
            <a:spLocks noGrp="1"/>
          </p:cNvSpPr>
          <p:nvPr>
            <p:ph type="title" orient="vert"/>
          </p:nvPr>
        </p:nvSpPr>
        <p:spPr>
          <a:xfrm>
            <a:off x="9306560" y="866989"/>
            <a:ext cx="2723548" cy="73693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74693" y="866989"/>
            <a:ext cx="8169306" cy="73693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757880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122315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85280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544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970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34922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56137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4503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9441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4478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08066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9178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8489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3/7/2025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3/7/2025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3/7/2025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3/7/2025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3/7/2025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3/7/2025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3/7/2025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3/7/2025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3/7/2025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3/7/2025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3/7/2025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3/7/2025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3/7/2025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3/7/2025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3/7/2025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3/7/2025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3/7/2025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3/7/2025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3/7/2025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3/7/2025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3/7/2025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3/7/2025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7"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20"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989978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3/7/2025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3/7/2025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3/7/2025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3/7/2025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3/7/2025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3/7/2025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3/7/2025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3/7/2025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3/7/2025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3/7/2025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3/7/2025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3/7/2025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3/7/2025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3/7/2025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3/7/2025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3/7/2025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3/7/2025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3/7/2025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3/7/2025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3/7/2025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3/7/2025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3/7/2025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3/7/2025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3/7/2025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3/7/2025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3/7/2025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3/7/2025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3/7/2025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3/7/2025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3/7/2025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3/7/2025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3/7/2025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3/7/2025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3/7/2025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3/7/2025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3/7/2025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3/7/2025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3/7/2025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3/7/2025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3/7/2025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3/7/2025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3/7/2025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3/7/2025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3/7/2025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3/7/2025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8002-315D-49B1-B10F-137139C4BF9E}"/>
              </a:ext>
            </a:extLst>
          </p:cNvPr>
          <p:cNvSpPr>
            <a:spLocks noGrp="1"/>
          </p:cNvSpPr>
          <p:nvPr>
            <p:ph type="ctrTitle"/>
          </p:nvPr>
        </p:nvSpPr>
        <p:spPr>
          <a:xfrm>
            <a:off x="911889" y="1596250"/>
            <a:ext cx="7761849" cy="4809099"/>
          </a:xfrm>
        </p:spPr>
        <p:txBody>
          <a:bodyPr anchor="b">
            <a:normAutofit/>
          </a:bodyPr>
          <a:lstStyle>
            <a:lvl1pPr algn="l">
              <a:defRPr sz="5120" cap="none" spc="0" baseline="0"/>
            </a:lvl1pPr>
          </a:lstStyle>
          <a:p>
            <a:r>
              <a:rPr lang="en-US"/>
              <a:t>Click to edit Master title style</a:t>
            </a:r>
          </a:p>
        </p:txBody>
      </p:sp>
      <p:sp>
        <p:nvSpPr>
          <p:cNvPr id="3" name="Subtitle 2">
            <a:extLst>
              <a:ext uri="{FF2B5EF4-FFF2-40B4-BE49-F238E27FC236}">
                <a16:creationId xmlns:a16="http://schemas.microsoft.com/office/drawing/2014/main" id="{804535E0-4D9C-4DCA-8569-64503C5DC1D4}"/>
              </a:ext>
            </a:extLst>
          </p:cNvPr>
          <p:cNvSpPr>
            <a:spLocks noGrp="1"/>
          </p:cNvSpPr>
          <p:nvPr>
            <p:ph type="subTitle" idx="1"/>
          </p:nvPr>
        </p:nvSpPr>
        <p:spPr>
          <a:xfrm>
            <a:off x="911887" y="6560629"/>
            <a:ext cx="7761849" cy="1680616"/>
          </a:xfrm>
        </p:spPr>
        <p:txBody>
          <a:bodyPr>
            <a:normAutofit/>
          </a:bodyPr>
          <a:lstStyle>
            <a:lvl1pPr marL="0" indent="0" algn="l">
              <a:buNone/>
              <a:defRPr sz="1920"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FF283B68-70CF-4A98-948C-6EA4BD68D2BC}"/>
              </a:ext>
            </a:extLst>
          </p:cNvPr>
          <p:cNvSpPr>
            <a:spLocks noGrp="1"/>
          </p:cNvSpPr>
          <p:nvPr>
            <p:ph type="dt" sz="half" idx="10"/>
          </p:nvPr>
        </p:nvSpPr>
        <p:spPr/>
        <p:txBody>
          <a:bodyPr/>
          <a:lstStyle/>
          <a:p>
            <a:fld id="{326951E3-958F-4611-B170-D081BA0250F9}" type="datetimeFigureOut">
              <a:rPr lang="en-US" smtClean="0"/>
              <a:t>3/7/2025</a:t>
            </a:fld>
            <a:endParaRPr lang="en-US"/>
          </a:p>
        </p:txBody>
      </p:sp>
      <p:sp>
        <p:nvSpPr>
          <p:cNvPr id="5" name="Footer Placeholder 4">
            <a:extLst>
              <a:ext uri="{FF2B5EF4-FFF2-40B4-BE49-F238E27FC236}">
                <a16:creationId xmlns:a16="http://schemas.microsoft.com/office/drawing/2014/main" id="{B3EC2EF9-7F83-4AD3-B3F6-B9D4618D6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B751B-3464-41CD-B728-A72BB191E29F}"/>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41689584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FD42-94A9-4345-AF38-7D562B502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4C458-A63B-4032-B4EC-732DAC188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855B5-7F2F-408B-800D-92CB34B99234}"/>
              </a:ext>
            </a:extLst>
          </p:cNvPr>
          <p:cNvSpPr>
            <a:spLocks noGrp="1"/>
          </p:cNvSpPr>
          <p:nvPr>
            <p:ph type="dt" sz="half" idx="10"/>
          </p:nvPr>
        </p:nvSpPr>
        <p:spPr/>
        <p:txBody>
          <a:bodyPr/>
          <a:lstStyle/>
          <a:p>
            <a:fld id="{326951E3-958F-4611-B170-D081BA0250F9}" type="datetimeFigureOut">
              <a:rPr lang="en-US" smtClean="0"/>
              <a:t>3/7/2025</a:t>
            </a:fld>
            <a:endParaRPr lang="en-US"/>
          </a:p>
        </p:txBody>
      </p:sp>
      <p:sp>
        <p:nvSpPr>
          <p:cNvPr id="5" name="Footer Placeholder 4">
            <a:extLst>
              <a:ext uri="{FF2B5EF4-FFF2-40B4-BE49-F238E27FC236}">
                <a16:creationId xmlns:a16="http://schemas.microsoft.com/office/drawing/2014/main" id="{5C203412-EA6B-43CA-8B3A-F502587CB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6E9EE-F895-4ECE-B4B2-586D65ED8432}"/>
              </a:ext>
            </a:extLst>
          </p:cNvPr>
          <p:cNvSpPr>
            <a:spLocks noGrp="1"/>
          </p:cNvSpPr>
          <p:nvPr>
            <p:ph type="sldNum" sz="quarter" idx="12"/>
          </p:nvPr>
        </p:nvSpPr>
        <p:spPr/>
        <p:txBody>
          <a:bodyPr/>
          <a:lstStyle/>
          <a:p>
            <a:fld id="{57871EFB-7B9E-4E86-A89E-697E8EBB06F2}" type="slidenum">
              <a:rPr lang="en-US" smtClean="0"/>
              <a:t>‹#›</a:t>
            </a:fld>
            <a:endParaRPr lang="en-US"/>
          </a:p>
        </p:txBody>
      </p:sp>
    </p:spTree>
    <p:extLst>
      <p:ext uri="{BB962C8B-B14F-4D97-AF65-F5344CB8AC3E}">
        <p14:creationId xmlns:p14="http://schemas.microsoft.com/office/powerpoint/2010/main" val="226058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theme" Target="../theme/theme12.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3.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image" Target="../media/image20.png"/><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19" Type="http://schemas.openxmlformats.org/officeDocument/2006/relationships/theme" Target="../theme/theme14.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3/7/2025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3/7/2025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8CBCD-166B-4F97-A6DF-DAA3BF2B25A3}"/>
              </a:ext>
            </a:extLst>
          </p:cNvPr>
          <p:cNvSpPr>
            <a:spLocks noGrp="1"/>
          </p:cNvSpPr>
          <p:nvPr>
            <p:ph type="title"/>
          </p:nvPr>
        </p:nvSpPr>
        <p:spPr>
          <a:xfrm>
            <a:off x="906411" y="1246296"/>
            <a:ext cx="11123029" cy="154461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664D6D9-636D-450B-839A-22AE0CED2315}"/>
              </a:ext>
            </a:extLst>
          </p:cNvPr>
          <p:cNvSpPr>
            <a:spLocks noGrp="1"/>
          </p:cNvSpPr>
          <p:nvPr>
            <p:ph type="body" idx="1"/>
          </p:nvPr>
        </p:nvSpPr>
        <p:spPr>
          <a:xfrm>
            <a:off x="906409" y="2938288"/>
            <a:ext cx="11123030" cy="55513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6CAEC-1EE5-4B71-9646-5C378EEBEFE8}"/>
              </a:ext>
            </a:extLst>
          </p:cNvPr>
          <p:cNvSpPr>
            <a:spLocks noGrp="1"/>
          </p:cNvSpPr>
          <p:nvPr>
            <p:ph type="dt" sz="half" idx="2"/>
          </p:nvPr>
        </p:nvSpPr>
        <p:spPr>
          <a:xfrm>
            <a:off x="7875027" y="9040143"/>
            <a:ext cx="3585453" cy="519289"/>
          </a:xfrm>
          <a:prstGeom prst="rect">
            <a:avLst/>
          </a:prstGeom>
        </p:spPr>
        <p:txBody>
          <a:bodyPr vert="horz" lIns="91440" tIns="45720" rIns="91440" bIns="45720" rtlCol="0" anchor="ctr"/>
          <a:lstStyle>
            <a:lvl1pPr algn="r">
              <a:defRPr sz="960">
                <a:solidFill>
                  <a:schemeClr val="tx2"/>
                </a:solidFill>
              </a:defRPr>
            </a:lvl1pPr>
          </a:lstStyle>
          <a:p>
            <a:fld id="{326951E3-958F-4611-B170-D081BA0250F9}" type="datetimeFigureOut">
              <a:rPr lang="en-US" smtClean="0"/>
              <a:pPr/>
              <a:t>3/7/2025</a:t>
            </a:fld>
            <a:endParaRPr lang="en-US"/>
          </a:p>
        </p:txBody>
      </p:sp>
      <p:sp>
        <p:nvSpPr>
          <p:cNvPr id="5" name="Footer Placeholder 4">
            <a:extLst>
              <a:ext uri="{FF2B5EF4-FFF2-40B4-BE49-F238E27FC236}">
                <a16:creationId xmlns:a16="http://schemas.microsoft.com/office/drawing/2014/main" id="{66570EF8-70B2-4AFC-8388-691A146AA75A}"/>
              </a:ext>
            </a:extLst>
          </p:cNvPr>
          <p:cNvSpPr>
            <a:spLocks noGrp="1"/>
          </p:cNvSpPr>
          <p:nvPr>
            <p:ph type="ftr" sz="quarter" idx="3"/>
          </p:nvPr>
        </p:nvSpPr>
        <p:spPr>
          <a:xfrm>
            <a:off x="915998" y="9040143"/>
            <a:ext cx="4389120" cy="519289"/>
          </a:xfrm>
          <a:prstGeom prst="rect">
            <a:avLst/>
          </a:prstGeom>
        </p:spPr>
        <p:txBody>
          <a:bodyPr vert="horz" lIns="91440" tIns="45720" rIns="91440" bIns="45720" rtlCol="0" anchor="ctr"/>
          <a:lstStyle>
            <a:lvl1pPr algn="l">
              <a:defRPr sz="960" cap="none" spc="0" baseline="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52F07DC7-D05C-4038-B51A-F00B7B9C996A}"/>
              </a:ext>
            </a:extLst>
          </p:cNvPr>
          <p:cNvSpPr>
            <a:spLocks noGrp="1"/>
          </p:cNvSpPr>
          <p:nvPr>
            <p:ph type="sldNum" sz="quarter" idx="4"/>
          </p:nvPr>
        </p:nvSpPr>
        <p:spPr>
          <a:xfrm>
            <a:off x="11541761" y="9040143"/>
            <a:ext cx="658847" cy="519289"/>
          </a:xfrm>
          <a:prstGeom prst="rect">
            <a:avLst/>
          </a:prstGeom>
        </p:spPr>
        <p:txBody>
          <a:bodyPr vert="horz" lIns="91440" tIns="45720" rIns="91440" bIns="45720" rtlCol="0" anchor="ctr"/>
          <a:lstStyle>
            <a:lvl1pPr algn="r">
              <a:defRPr sz="960" i="1">
                <a:solidFill>
                  <a:schemeClr val="tx2"/>
                </a:solidFill>
              </a:defRPr>
            </a:lvl1pPr>
          </a:lstStyle>
          <a:p>
            <a:fld id="{57871EFB-7B9E-4E86-A89E-697E8EBB06F2}" type="slidenum">
              <a:rPr lang="en-US" smtClean="0"/>
              <a:pPr/>
              <a:t>‹#›</a:t>
            </a:fld>
            <a:endParaRPr lang="en-US"/>
          </a:p>
        </p:txBody>
      </p:sp>
      <p:cxnSp>
        <p:nvCxnSpPr>
          <p:cNvPr id="34" name="Straight Connector 33">
            <a:extLst>
              <a:ext uri="{FF2B5EF4-FFF2-40B4-BE49-F238E27FC236}">
                <a16:creationId xmlns:a16="http://schemas.microsoft.com/office/drawing/2014/main" id="{EAD4CCDA-06BF-4D2A-B44F-195AEC0B5B22}"/>
              </a:ext>
            </a:extLst>
          </p:cNvPr>
          <p:cNvCxnSpPr>
            <a:cxnSpLocks/>
          </p:cNvCxnSpPr>
          <p:nvPr/>
        </p:nvCxnSpPr>
        <p:spPr>
          <a:xfrm>
            <a:off x="1015998" y="8892760"/>
            <a:ext cx="11013441" cy="0"/>
          </a:xfrm>
          <a:prstGeom prst="line">
            <a:avLst/>
          </a:prstGeom>
          <a:ln w="1079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344093"/>
      </p:ext>
    </p:extLst>
  </p:cSld>
  <p:clrMap bg1="dk1" tx1="lt1" bg2="dk2" tx2="lt2" accent1="accent1" accent2="accent2" accent3="accent3" accent4="accent4" accent5="accent5" accent6="accent6" hlink="hlink" folHlink="folHlink"/>
  <p:sldLayoutIdLst>
    <p:sldLayoutId id="2147498402" r:id="rId1"/>
    <p:sldLayoutId id="2147498403" r:id="rId2"/>
    <p:sldLayoutId id="2147498404" r:id="rId3"/>
    <p:sldLayoutId id="2147498405" r:id="rId4"/>
    <p:sldLayoutId id="2147498406" r:id="rId5"/>
    <p:sldLayoutId id="2147498407" r:id="rId6"/>
    <p:sldLayoutId id="2147498408" r:id="rId7"/>
    <p:sldLayoutId id="2147498409" r:id="rId8"/>
    <p:sldLayoutId id="2147498410" r:id="rId9"/>
    <p:sldLayoutId id="2147498411" r:id="rId10"/>
    <p:sldLayoutId id="2147498412" r:id="rId11"/>
  </p:sldLayoutIdLst>
  <p:txStyles>
    <p:titleStyle>
      <a:lvl1pPr algn="l" defTabSz="975390" rtl="0" eaLnBrk="1" latinLnBrk="0" hangingPunct="1">
        <a:lnSpc>
          <a:spcPct val="100000"/>
        </a:lnSpc>
        <a:spcBef>
          <a:spcPct val="0"/>
        </a:spcBef>
        <a:buNone/>
        <a:defRPr sz="4693" kern="1200">
          <a:solidFill>
            <a:schemeClr val="tx2"/>
          </a:solidFill>
          <a:latin typeface="+mj-lt"/>
          <a:ea typeface="+mj-ea"/>
          <a:cs typeface="+mj-cs"/>
        </a:defRPr>
      </a:lvl1pPr>
    </p:titleStyle>
    <p:bodyStyle>
      <a:lvl1pPr marL="243848" indent="-243848" algn="l" defTabSz="975390" rtl="0" eaLnBrk="1" latinLnBrk="0" hangingPunct="1">
        <a:lnSpc>
          <a:spcPct val="120000"/>
        </a:lnSpc>
        <a:spcBef>
          <a:spcPts val="1067"/>
        </a:spcBef>
        <a:buSzPct val="70000"/>
        <a:buFont typeface="Arial" panose="020B0604020202020204" pitchFamily="34" charset="0"/>
        <a:buChar char="•"/>
        <a:defRPr sz="2133" kern="1200">
          <a:solidFill>
            <a:schemeClr val="tx2"/>
          </a:solidFill>
          <a:latin typeface="+mn-lt"/>
          <a:ea typeface="+mn-ea"/>
          <a:cs typeface="+mn-cs"/>
        </a:defRPr>
      </a:lvl1pPr>
      <a:lvl2pPr marL="292617" indent="0" algn="l" defTabSz="975390" rtl="0" eaLnBrk="1" latinLnBrk="0" hangingPunct="1">
        <a:lnSpc>
          <a:spcPct val="120000"/>
        </a:lnSpc>
        <a:spcBef>
          <a:spcPts val="533"/>
        </a:spcBef>
        <a:buSzPct val="70000"/>
        <a:buFontTx/>
        <a:buNone/>
        <a:defRPr sz="1920" i="1" kern="1200">
          <a:solidFill>
            <a:schemeClr val="tx2"/>
          </a:solidFill>
          <a:latin typeface="+mn-lt"/>
          <a:ea typeface="+mn-ea"/>
          <a:cs typeface="+mn-cs"/>
        </a:defRPr>
      </a:lvl2pPr>
      <a:lvl3pPr marL="536465" indent="-243848" algn="l" defTabSz="975390" rtl="0" eaLnBrk="1" latinLnBrk="0" hangingPunct="1">
        <a:lnSpc>
          <a:spcPct val="120000"/>
        </a:lnSpc>
        <a:spcBef>
          <a:spcPts val="533"/>
        </a:spcBef>
        <a:buSzPct val="70000"/>
        <a:buFont typeface="Arial" panose="020B0604020202020204" pitchFamily="34" charset="0"/>
        <a:buChar char="•"/>
        <a:defRPr sz="1920" kern="1200">
          <a:solidFill>
            <a:schemeClr val="tx2"/>
          </a:solidFill>
          <a:latin typeface="+mn-lt"/>
          <a:ea typeface="+mn-ea"/>
          <a:cs typeface="+mn-cs"/>
        </a:defRPr>
      </a:lvl3pPr>
      <a:lvl4pPr marL="585234" indent="0" algn="l" defTabSz="975390" rtl="0" eaLnBrk="1" latinLnBrk="0" hangingPunct="1">
        <a:lnSpc>
          <a:spcPct val="120000"/>
        </a:lnSpc>
        <a:spcBef>
          <a:spcPts val="533"/>
        </a:spcBef>
        <a:buSzPct val="70000"/>
        <a:buFont typeface="Arial" panose="020B0604020202020204" pitchFamily="34" charset="0"/>
        <a:buNone/>
        <a:defRPr sz="1707" i="1" kern="1200">
          <a:solidFill>
            <a:schemeClr val="tx2"/>
          </a:solidFill>
          <a:latin typeface="+mn-lt"/>
          <a:ea typeface="+mn-ea"/>
          <a:cs typeface="+mn-cs"/>
        </a:defRPr>
      </a:lvl4pPr>
      <a:lvl5pPr marL="877851" indent="-243848" algn="l" defTabSz="975390" rtl="0" eaLnBrk="1" latinLnBrk="0" hangingPunct="1">
        <a:lnSpc>
          <a:spcPct val="120000"/>
        </a:lnSpc>
        <a:spcBef>
          <a:spcPts val="533"/>
        </a:spcBef>
        <a:buSzPct val="70000"/>
        <a:buFont typeface="Arial" panose="020B0604020202020204" pitchFamily="34" charset="0"/>
        <a:buChar char="•"/>
        <a:defRPr sz="1707" kern="1200">
          <a:solidFill>
            <a:schemeClr val="tx2"/>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43307" y="843899"/>
            <a:ext cx="12118187" cy="1086009"/>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43307" y="2185434"/>
            <a:ext cx="12118187" cy="6478507"/>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2049718" y="8842841"/>
            <a:ext cx="780373" cy="746382"/>
          </a:xfrm>
          <a:prstGeom prst="rect">
            <a:avLst/>
          </a:prstGeom>
          <a:noFill/>
          <a:ln>
            <a:noFill/>
          </a:ln>
        </p:spPr>
        <p:txBody>
          <a:bodyPr spcFirstLastPara="1" wrap="square" lIns="91425" tIns="91425" rIns="91425" bIns="91425" anchor="ctr" anchorCtr="0">
            <a:normAutofit/>
          </a:bodyPr>
          <a:lstStyle>
            <a:lvl1pPr lvl="0" algn="r">
              <a:buNone/>
              <a:defRPr sz="1422">
                <a:solidFill>
                  <a:schemeClr val="dk2"/>
                </a:solidFill>
              </a:defRPr>
            </a:lvl1pPr>
            <a:lvl2pPr lvl="1" algn="r">
              <a:buNone/>
              <a:defRPr sz="1422">
                <a:solidFill>
                  <a:schemeClr val="dk2"/>
                </a:solidFill>
              </a:defRPr>
            </a:lvl2pPr>
            <a:lvl3pPr lvl="2" algn="r">
              <a:buNone/>
              <a:defRPr sz="1422">
                <a:solidFill>
                  <a:schemeClr val="dk2"/>
                </a:solidFill>
              </a:defRPr>
            </a:lvl3pPr>
            <a:lvl4pPr lvl="3" algn="r">
              <a:buNone/>
              <a:defRPr sz="1422">
                <a:solidFill>
                  <a:schemeClr val="dk2"/>
                </a:solidFill>
              </a:defRPr>
            </a:lvl4pPr>
            <a:lvl5pPr lvl="4" algn="r">
              <a:buNone/>
              <a:defRPr sz="1422">
                <a:solidFill>
                  <a:schemeClr val="dk2"/>
                </a:solidFill>
              </a:defRPr>
            </a:lvl5pPr>
            <a:lvl6pPr lvl="5" algn="r">
              <a:buNone/>
              <a:defRPr sz="1422">
                <a:solidFill>
                  <a:schemeClr val="dk2"/>
                </a:solidFill>
              </a:defRPr>
            </a:lvl6pPr>
            <a:lvl7pPr lvl="6" algn="r">
              <a:buNone/>
              <a:defRPr sz="1422">
                <a:solidFill>
                  <a:schemeClr val="dk2"/>
                </a:solidFill>
              </a:defRPr>
            </a:lvl7pPr>
            <a:lvl8pPr lvl="7" algn="r">
              <a:buNone/>
              <a:defRPr sz="1422">
                <a:solidFill>
                  <a:schemeClr val="dk2"/>
                </a:solidFill>
              </a:defRPr>
            </a:lvl8pPr>
            <a:lvl9pPr lvl="8" algn="r">
              <a:buNone/>
              <a:defRPr sz="1422">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00398354"/>
      </p:ext>
    </p:extLst>
  </p:cSld>
  <p:clrMap bg1="lt1" tx1="dk1" bg2="dk2" tx2="lt2" accent1="accent1" accent2="accent2" accent3="accent3" accent4="accent4" accent5="accent5" accent6="accent6" hlink="hlink" folHlink="folHlink"/>
  <p:sldLayoutIdLst>
    <p:sldLayoutId id="2147498491" r:id="rId1"/>
    <p:sldLayoutId id="2147498493" r:id="rId2"/>
    <p:sldLayoutId id="2147498494" r:id="rId3"/>
    <p:sldLayoutId id="2147498495" r:id="rId4"/>
    <p:sldLayoutId id="2147498496" r:id="rId5"/>
    <p:sldLayoutId id="2147498497" r:id="rId6"/>
    <p:sldLayoutId id="2147498498" r:id="rId7"/>
    <p:sldLayoutId id="2147498499" r:id="rId8"/>
    <p:sldLayoutId id="2147498500" r:id="rId9"/>
    <p:sldLayoutId id="214749850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3/7/2025</a:t>
            </a:fld>
            <a:endParaRPr lang="en-US" dirty="0"/>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dirty="0"/>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1" y="-1"/>
            <a:ext cx="13004803" cy="9753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74694" y="879670"/>
            <a:ext cx="11055414" cy="22701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4694" y="3366533"/>
            <a:ext cx="11055415" cy="4869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90653" y="8367325"/>
            <a:ext cx="2926080" cy="519289"/>
          </a:xfrm>
          <a:prstGeom prst="rect">
            <a:avLst/>
          </a:prstGeom>
        </p:spPr>
        <p:txBody>
          <a:bodyPr vert="horz" lIns="91440" tIns="45720" rIns="91440" bIns="45720" rtlCol="0" anchor="ctr"/>
          <a:lstStyle>
            <a:lvl1pPr algn="r">
              <a:defRPr sz="1067">
                <a:solidFill>
                  <a:schemeClr val="tx1"/>
                </a:solidFill>
              </a:defRPr>
            </a:lvl1pPr>
          </a:lstStyle>
          <a:p>
            <a:fld id="{48A87A34-81AB-432B-8DAE-1953F412C126}" type="datetimeFigureOut">
              <a:rPr lang="en-US" smtClean="0"/>
              <a:pPr/>
              <a:t>3/7/2025</a:t>
            </a:fld>
            <a:endParaRPr lang="en-US" dirty="0"/>
          </a:p>
        </p:txBody>
      </p:sp>
      <p:sp>
        <p:nvSpPr>
          <p:cNvPr id="5" name="Footer Placeholder 4"/>
          <p:cNvSpPr>
            <a:spLocks noGrp="1"/>
          </p:cNvSpPr>
          <p:nvPr>
            <p:ph type="ftr" sz="quarter" idx="3"/>
          </p:nvPr>
        </p:nvSpPr>
        <p:spPr>
          <a:xfrm>
            <a:off x="974693" y="8367325"/>
            <a:ext cx="7117746" cy="519289"/>
          </a:xfrm>
          <a:prstGeom prst="rect">
            <a:avLst/>
          </a:prstGeom>
        </p:spPr>
        <p:txBody>
          <a:bodyPr vert="horz" lIns="91440" tIns="45720" rIns="91440" bIns="45720" rtlCol="0" anchor="ctr"/>
          <a:lstStyle>
            <a:lvl1pPr algn="l">
              <a:defRPr sz="1067">
                <a:solidFill>
                  <a:schemeClr val="tx1"/>
                </a:solidFill>
              </a:defRPr>
            </a:lvl1pPr>
          </a:lstStyle>
          <a:p>
            <a:endParaRPr lang="en-US" dirty="0"/>
          </a:p>
        </p:txBody>
      </p:sp>
      <p:sp>
        <p:nvSpPr>
          <p:cNvPr id="6" name="Slide Number Placeholder 5"/>
          <p:cNvSpPr>
            <a:spLocks noGrp="1"/>
          </p:cNvSpPr>
          <p:nvPr>
            <p:ph type="sldNum" sz="quarter" idx="4"/>
          </p:nvPr>
        </p:nvSpPr>
        <p:spPr>
          <a:xfrm>
            <a:off x="11214945" y="8367325"/>
            <a:ext cx="815163" cy="519289"/>
          </a:xfrm>
          <a:prstGeom prst="rect">
            <a:avLst/>
          </a:prstGeom>
        </p:spPr>
        <p:txBody>
          <a:bodyPr vert="horz" lIns="91440" tIns="45720" rIns="91440" bIns="45720" rtlCol="0" anchor="ctr"/>
          <a:lstStyle>
            <a:lvl1pPr algn="r">
              <a:defRPr sz="1067">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64611151"/>
      </p:ext>
    </p:extLst>
  </p:cSld>
  <p:clrMap bg1="lt1" tx1="dk1" bg2="lt2" tx2="dk2" accent1="accent1" accent2="accent2" accent3="accent3" accent4="accent4" accent5="accent5" accent6="accent6" hlink="hlink" folHlink="folHlink"/>
  <p:sldLayoutIdLst>
    <p:sldLayoutId id="2147498587" r:id="rId1"/>
    <p:sldLayoutId id="2147498588" r:id="rId2"/>
    <p:sldLayoutId id="2147498589" r:id="rId3"/>
    <p:sldLayoutId id="2147498590" r:id="rId4"/>
    <p:sldLayoutId id="2147498591" r:id="rId5"/>
    <p:sldLayoutId id="2147498592" r:id="rId6"/>
    <p:sldLayoutId id="2147498593" r:id="rId7"/>
    <p:sldLayoutId id="2147498594" r:id="rId8"/>
    <p:sldLayoutId id="2147498595" r:id="rId9"/>
    <p:sldLayoutId id="2147498596" r:id="rId10"/>
    <p:sldLayoutId id="2147498597" r:id="rId11"/>
    <p:sldLayoutId id="2147498598" r:id="rId12"/>
    <p:sldLayoutId id="2147498599" r:id="rId13"/>
    <p:sldLayoutId id="2147498600" r:id="rId14"/>
    <p:sldLayoutId id="2147498601" r:id="rId15"/>
    <p:sldLayoutId id="2147498602" r:id="rId16"/>
    <p:sldLayoutId id="2147498603" r:id="rId17"/>
    <p:sldLayoutId id="2147498604" r:id="rId18"/>
  </p:sldLayoutIdLst>
  <p:txStyles>
    <p:titleStyle>
      <a:lvl1pPr algn="ctr" defTabSz="975390" rtl="0" eaLnBrk="1" latinLnBrk="0" hangingPunct="1">
        <a:lnSpc>
          <a:spcPct val="90000"/>
        </a:lnSpc>
        <a:spcBef>
          <a:spcPct val="0"/>
        </a:spcBef>
        <a:buNone/>
        <a:defRPr sz="3840" kern="1200" cap="all" baseline="0">
          <a:solidFill>
            <a:schemeClr val="tx1"/>
          </a:solidFill>
          <a:effectLst/>
          <a:latin typeface="+mj-lt"/>
          <a:ea typeface="+mj-ea"/>
          <a:cs typeface="+mj-cs"/>
        </a:defRPr>
      </a:lvl1pPr>
    </p:titleStyle>
    <p:bodyStyle>
      <a:lvl1pPr marL="243848" indent="-243848" algn="l" defTabSz="975390" rtl="0" eaLnBrk="1" latinLnBrk="0" hangingPunct="1">
        <a:lnSpc>
          <a:spcPct val="120000"/>
        </a:lnSpc>
        <a:spcBef>
          <a:spcPts val="1067"/>
        </a:spcBef>
        <a:buClr>
          <a:schemeClr val="tx1"/>
        </a:buClr>
        <a:buFont typeface="Arial" panose="020B0604020202020204" pitchFamily="34" charset="0"/>
        <a:buChar char="•"/>
        <a:defRPr sz="2133" kern="1200" cap="all" baseline="0">
          <a:solidFill>
            <a:schemeClr val="tx1"/>
          </a:solidFill>
          <a:effectLst/>
          <a:latin typeface="+mn-lt"/>
          <a:ea typeface="+mn-ea"/>
          <a:cs typeface="+mn-cs"/>
        </a:defRPr>
      </a:lvl1pPr>
      <a:lvl2pPr marL="731543" indent="-243848" algn="l" defTabSz="975390" rtl="0" eaLnBrk="1" latinLnBrk="0" hangingPunct="1">
        <a:lnSpc>
          <a:spcPct val="120000"/>
        </a:lnSpc>
        <a:spcBef>
          <a:spcPts val="533"/>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2pPr>
      <a:lvl3pPr marL="1219238" indent="-243848" algn="l" defTabSz="975390" rtl="0" eaLnBrk="1" latinLnBrk="0" hangingPunct="1">
        <a:lnSpc>
          <a:spcPct val="120000"/>
        </a:lnSpc>
        <a:spcBef>
          <a:spcPts val="533"/>
        </a:spcBef>
        <a:buClr>
          <a:schemeClr val="tx1"/>
        </a:buClr>
        <a:buFont typeface="Arial" panose="020B0604020202020204" pitchFamily="34" charset="0"/>
        <a:buChar char="•"/>
        <a:defRPr sz="1707" kern="1200" cap="all" baseline="0">
          <a:solidFill>
            <a:schemeClr val="tx1"/>
          </a:solidFill>
          <a:effectLst/>
          <a:latin typeface="+mn-lt"/>
          <a:ea typeface="+mn-ea"/>
          <a:cs typeface="+mn-cs"/>
        </a:defRPr>
      </a:lvl3pPr>
      <a:lvl4pPr marL="1706933"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4pPr>
      <a:lvl5pPr marL="219462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5pPr>
      <a:lvl6pPr marL="268232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6pPr>
      <a:lvl7pPr marL="317001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7pPr>
      <a:lvl8pPr marL="365771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8pPr>
      <a:lvl9pPr marL="4145410"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3/7/2025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1090121"/>
      </p:ext>
    </p:extLst>
  </p:cSld>
  <p:clrMap bg1="lt1" tx1="dk1" bg2="lt2" tx2="dk2" accent1="accent1" accent2="accent2" accent3="accent3" accent4="accent4" accent5="accent5" accent6="accent6" hlink="hlink" folHlink="folHlink"/>
  <p:sldLayoutIdLst>
    <p:sldLayoutId id="2147498606" r:id="rId1"/>
    <p:sldLayoutId id="2147498607" r:id="rId2"/>
    <p:sldLayoutId id="2147498608" r:id="rId3"/>
    <p:sldLayoutId id="2147498609" r:id="rId4"/>
    <p:sldLayoutId id="2147498610" r:id="rId5"/>
    <p:sldLayoutId id="2147498611" r:id="rId6"/>
    <p:sldLayoutId id="2147498612" r:id="rId7"/>
    <p:sldLayoutId id="2147498613" r:id="rId8"/>
    <p:sldLayoutId id="2147498614" r:id="rId9"/>
    <p:sldLayoutId id="2147498615" r:id="rId10"/>
    <p:sldLayoutId id="214749861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3/7/2025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3/7/2025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6"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6"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3/7/2025</a:t>
            </a:fld>
            <a:endParaRPr lang="en-US"/>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8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7" y="8367327"/>
            <a:ext cx="803781" cy="519289"/>
          </a:xfrm>
          <a:prstGeom prst="rect">
            <a:avLst/>
          </a:prstGeom>
        </p:spPr>
        <p:txBody>
          <a:bodyPr vert="horz" lIns="91440" tIns="45720" rIns="91440" bIns="45720" rtlCol="0" anchor="ctr"/>
          <a:lstStyle>
            <a:lvl1pPr algn="r">
              <a:defRPr sz="800">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67515180"/>
      </p:ext>
    </p:extLst>
  </p:cSld>
  <p:clrMap bg1="dk1" tx1="lt1" bg2="dk2" tx2="lt2" accent1="accent1" accent2="accent2" accent3="accent3" accent4="accent4" accent5="accent5" accent6="accent6" hlink="hlink" folHlink="folHlink"/>
  <p:sldLayoutIdLst>
    <p:sldLayoutId id="2147497386" r:id="rId1"/>
  </p:sldLayoutIdLst>
  <p:txStyles>
    <p:titleStyle>
      <a:lvl1pPr algn="ctr" defTabSz="365769" rtl="0" eaLnBrk="1" latinLnBrk="0" hangingPunct="1">
        <a:spcBef>
          <a:spcPct val="0"/>
        </a:spcBef>
        <a:buNone/>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8" indent="-244807" algn="l" defTabSz="365769" rtl="0" eaLnBrk="1" latinLnBrk="0" hangingPunct="1">
        <a:spcBef>
          <a:spcPct val="20000"/>
        </a:spcBef>
        <a:spcAft>
          <a:spcPts val="48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76016" indent="-216006" algn="l" defTabSz="365769" rtl="0" eaLnBrk="1" latinLnBrk="0" hangingPunct="1">
        <a:spcBef>
          <a:spcPct val="20000"/>
        </a:spcBef>
        <a:spcAft>
          <a:spcPts val="480"/>
        </a:spcAft>
        <a:buClr>
          <a:schemeClr val="tx2"/>
        </a:buClr>
        <a:buSzPct val="70000"/>
        <a:buFont typeface="Wingdings 2" charset="2"/>
        <a:buChar char=""/>
        <a:defRPr sz="144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820822" indent="-172804" algn="l" defTabSz="365769" rtl="0" eaLnBrk="1" latinLnBrk="0" hangingPunct="1">
        <a:spcBef>
          <a:spcPct val="20000"/>
        </a:spcBef>
        <a:spcAft>
          <a:spcPts val="480"/>
        </a:spcAft>
        <a:buClr>
          <a:schemeClr val="tx2"/>
        </a:buClr>
        <a:buSzPct val="70000"/>
        <a:buFont typeface="Wingdings 2" charset="2"/>
        <a:buChar char=""/>
        <a:defRPr sz="128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108829"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339237" indent="-172804"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611724"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921492"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231260"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485027" indent="-182886" algn="l" defTabSz="365769" rtl="0" eaLnBrk="1" latinLnBrk="0" hangingPunct="1">
        <a:spcBef>
          <a:spcPct val="20000"/>
        </a:spcBef>
        <a:spcAft>
          <a:spcPts val="480"/>
        </a:spcAft>
        <a:buClr>
          <a:schemeClr val="tx2"/>
        </a:buClr>
        <a:buSzPct val="70000"/>
        <a:buFont typeface="Wingdings 2" charset="2"/>
        <a:buChar char=""/>
        <a:defRPr sz="11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65769" rtl="0" eaLnBrk="1" latinLnBrk="0" hangingPunct="1">
        <a:defRPr sz="1440" kern="1200">
          <a:solidFill>
            <a:schemeClr val="tx1"/>
          </a:solidFill>
          <a:latin typeface="+mn-lt"/>
          <a:ea typeface="+mn-ea"/>
          <a:cs typeface="+mn-cs"/>
        </a:defRPr>
      </a:lvl1pPr>
      <a:lvl2pPr marL="365769" algn="l" defTabSz="365769" rtl="0" eaLnBrk="1" latinLnBrk="0" hangingPunct="1">
        <a:defRPr sz="1440" kern="1200">
          <a:solidFill>
            <a:schemeClr val="tx1"/>
          </a:solidFill>
          <a:latin typeface="+mn-lt"/>
          <a:ea typeface="+mn-ea"/>
          <a:cs typeface="+mn-cs"/>
        </a:defRPr>
      </a:lvl2pPr>
      <a:lvl3pPr marL="731540" algn="l" defTabSz="365769" rtl="0" eaLnBrk="1" latinLnBrk="0" hangingPunct="1">
        <a:defRPr sz="1440" kern="1200">
          <a:solidFill>
            <a:schemeClr val="tx1"/>
          </a:solidFill>
          <a:latin typeface="+mn-lt"/>
          <a:ea typeface="+mn-ea"/>
          <a:cs typeface="+mn-cs"/>
        </a:defRPr>
      </a:lvl3pPr>
      <a:lvl4pPr marL="1097310" algn="l" defTabSz="365769" rtl="0" eaLnBrk="1" latinLnBrk="0" hangingPunct="1">
        <a:defRPr sz="1440" kern="1200">
          <a:solidFill>
            <a:schemeClr val="tx1"/>
          </a:solidFill>
          <a:latin typeface="+mn-lt"/>
          <a:ea typeface="+mn-ea"/>
          <a:cs typeface="+mn-cs"/>
        </a:defRPr>
      </a:lvl4pPr>
      <a:lvl5pPr marL="1463079" algn="l" defTabSz="365769" rtl="0" eaLnBrk="1" latinLnBrk="0" hangingPunct="1">
        <a:defRPr sz="1440" kern="1200">
          <a:solidFill>
            <a:schemeClr val="tx1"/>
          </a:solidFill>
          <a:latin typeface="+mn-lt"/>
          <a:ea typeface="+mn-ea"/>
          <a:cs typeface="+mn-cs"/>
        </a:defRPr>
      </a:lvl5pPr>
      <a:lvl6pPr marL="1828849" algn="l" defTabSz="365769" rtl="0" eaLnBrk="1" latinLnBrk="0" hangingPunct="1">
        <a:defRPr sz="1440" kern="1200">
          <a:solidFill>
            <a:schemeClr val="tx1"/>
          </a:solidFill>
          <a:latin typeface="+mn-lt"/>
          <a:ea typeface="+mn-ea"/>
          <a:cs typeface="+mn-cs"/>
        </a:defRPr>
      </a:lvl6pPr>
      <a:lvl7pPr marL="2194619" algn="l" defTabSz="365769" rtl="0" eaLnBrk="1" latinLnBrk="0" hangingPunct="1">
        <a:defRPr sz="1440" kern="1200">
          <a:solidFill>
            <a:schemeClr val="tx1"/>
          </a:solidFill>
          <a:latin typeface="+mn-lt"/>
          <a:ea typeface="+mn-ea"/>
          <a:cs typeface="+mn-cs"/>
        </a:defRPr>
      </a:lvl7pPr>
      <a:lvl8pPr marL="2560389" algn="l" defTabSz="365769" rtl="0" eaLnBrk="1" latinLnBrk="0" hangingPunct="1">
        <a:defRPr sz="1440" kern="1200">
          <a:solidFill>
            <a:schemeClr val="tx1"/>
          </a:solidFill>
          <a:latin typeface="+mn-lt"/>
          <a:ea typeface="+mn-ea"/>
          <a:cs typeface="+mn-cs"/>
        </a:defRPr>
      </a:lvl8pPr>
      <a:lvl9pPr marL="2926159" algn="l" defTabSz="365769" rtl="0" eaLnBrk="1" latinLnBrk="0" hangingPunct="1">
        <a:defRPr sz="14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3/7/2025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3/7/2025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3/7/2025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3/7/2025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3/7/2025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3.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4.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40.xml"/><Relationship Id="rId6" Type="http://schemas.openxmlformats.org/officeDocument/2006/relationships/hyperlink" Target="https://www.goodfreephotos.com/vector-images/volleyball-vector-clipart.png.php" TargetMode="External"/><Relationship Id="rId5" Type="http://schemas.openxmlformats.org/officeDocument/2006/relationships/image" Target="../media/image46.png"/><Relationship Id="rId4" Type="http://schemas.openxmlformats.org/officeDocument/2006/relationships/hyperlink" Target="https://fr.vikidia.org/wiki/Basketbal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0.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0.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etfortifyfl.com/" TargetMode="External"/><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0.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0.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0.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0.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2.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25.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jpg"/><Relationship Id="rId1" Type="http://schemas.openxmlformats.org/officeDocument/2006/relationships/slideLayout" Target="../slideLayouts/slideLayout15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4.xml"/></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4.xml"/></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4.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4.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xml"/><Relationship Id="rId1" Type="http://schemas.openxmlformats.org/officeDocument/2006/relationships/slideLayout" Target="../slideLayouts/slideLayout10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9.xml"/></Relationships>
</file>

<file path=ppt/slides/_rels/slide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130.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sv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0.png"/><Relationship Id="rId1" Type="http://schemas.openxmlformats.org/officeDocument/2006/relationships/slideLayout" Target="../slideLayouts/slideLayout131.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7.xml"/></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4.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52.xml"/><Relationship Id="rId5" Type="http://schemas.openxmlformats.org/officeDocument/2006/relationships/image" Target="../media/image97.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dirty="0">
                <a:latin typeface="Arial Black" panose="020B0A04020102020204" pitchFamily="34" charset="0"/>
              </a:rPr>
              <a:t>Lanyards and IDs are a </a:t>
            </a:r>
            <a:r>
              <a:rPr lang="en-US" u="sng" dirty="0">
                <a:latin typeface="Arial Black" panose="020B0A04020102020204" pitchFamily="34" charset="0"/>
              </a:rPr>
              <a:t>Mandatory</a:t>
            </a:r>
            <a:br>
              <a:rPr lang="en-US" u="sng" dirty="0">
                <a:latin typeface="Arial Black" panose="020B0A04020102020204" pitchFamily="34" charset="0"/>
              </a:rPr>
            </a:br>
            <a:r>
              <a:rPr lang="en-US" dirty="0">
                <a:latin typeface="Arial Black" panose="020B0A04020102020204" pitchFamily="34" charset="0"/>
              </a:rPr>
              <a:t>Part of your uniform</a:t>
            </a:r>
            <a:br>
              <a:rPr lang="en-US" u="sng" dirty="0"/>
            </a:br>
            <a:endParaRPr lang="en-US" dirty="0"/>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Needs to be </a:t>
            </a:r>
            <a:r>
              <a:rPr lang="en-US" sz="2560" kern="1200" dirty="0">
                <a:solidFill>
                  <a:prstClr val="black"/>
                </a:solidFill>
                <a:highlight>
                  <a:srgbClr val="FFFF00"/>
                </a:highlight>
                <a:latin typeface="Arial Black"/>
                <a:ea typeface="+mn-ea"/>
                <a:cs typeface="+mn-cs"/>
              </a:rPr>
              <a:t>worn around your neck,</a:t>
            </a:r>
            <a:r>
              <a:rPr lang="en-US" sz="2560" kern="1200" dirty="0">
                <a:solidFill>
                  <a:prstClr val="black"/>
                </a:solidFill>
                <a:latin typeface="Arial Black"/>
                <a:ea typeface="+mn-ea"/>
                <a:cs typeface="+mn-cs"/>
              </a:rPr>
              <a:t> all day/everyday during school hours</a:t>
            </a:r>
          </a:p>
          <a:p>
            <a:pPr defTabSz="975390"/>
            <a:endParaRPr lang="en-US" sz="2560" kern="1200" dirty="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dirty="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dirty="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Lanyard $3</a:t>
            </a:r>
          </a:p>
          <a:p>
            <a:pPr defTabSz="975390"/>
            <a:endParaRPr lang="en-US" sz="2560" kern="1200" dirty="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dirty="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dirty="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a:xfrm>
            <a:off x="974716" y="508000"/>
            <a:ext cx="11044013" cy="1739182"/>
          </a:xfrm>
        </p:spPr>
        <p:txBody>
          <a:bodyPr>
            <a:noAutofit/>
          </a:bodyPr>
          <a:lstStyle/>
          <a:p>
            <a:r>
              <a:rPr lang="en-US" sz="5400">
                <a:latin typeface="Georgia Pro Semibold" panose="020F0502020204030204" pitchFamily="18" charset="0"/>
              </a:rPr>
              <a:t>No Sports on Turf Afterschool without a Coach</a:t>
            </a:r>
          </a:p>
        </p:txBody>
      </p:sp>
      <p:pic>
        <p:nvPicPr>
          <p:cNvPr id="6" name="Content Placeholder 5">
            <a:extLst>
              <a:ext uri="{FF2B5EF4-FFF2-40B4-BE49-F238E27FC236}">
                <a16:creationId xmlns:a16="http://schemas.microsoft.com/office/drawing/2014/main" id="{609CA620-6FC4-B593-91EF-6E43C8255201}"/>
              </a:ext>
            </a:extLst>
          </p:cNvPr>
          <p:cNvPicPr>
            <a:picLocks noGrp="1" noChangeAspect="1"/>
          </p:cNvPicPr>
          <p:nvPr>
            <p:ph sz="half" idx="1"/>
          </p:nvPr>
        </p:nvPicPr>
        <p:blipFill>
          <a:blip r:embed="rId2"/>
          <a:stretch>
            <a:fillRect/>
          </a:stretch>
        </p:blipFill>
        <p:spPr>
          <a:xfrm>
            <a:off x="636002" y="2578101"/>
            <a:ext cx="11732796" cy="6990622"/>
          </a:xfr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14130" y="5633077"/>
            <a:ext cx="1106482" cy="1106482"/>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62521" y="3938268"/>
            <a:ext cx="891705" cy="899954"/>
          </a:xfrm>
          <a:prstGeom prst="rect">
            <a:avLst/>
          </a:prstGeom>
        </p:spPr>
      </p:pic>
      <p:pic>
        <p:nvPicPr>
          <p:cNvPr id="10" name="Picture 9">
            <a:extLst>
              <a:ext uri="{FF2B5EF4-FFF2-40B4-BE49-F238E27FC236}">
                <a16:creationId xmlns:a16="http://schemas.microsoft.com/office/drawing/2014/main" id="{40D384FE-7756-4A8D-4AD3-3BC1638CA942}"/>
              </a:ext>
            </a:extLst>
          </p:cNvPr>
          <p:cNvPicPr>
            <a:picLocks noChangeAspect="1"/>
          </p:cNvPicPr>
          <p:nvPr/>
        </p:nvPicPr>
        <p:blipFill>
          <a:blip r:embed="rId7"/>
          <a:stretch>
            <a:fillRect/>
          </a:stretch>
        </p:blipFill>
        <p:spPr>
          <a:xfrm>
            <a:off x="5220612" y="7098342"/>
            <a:ext cx="1129063" cy="1106482"/>
          </a:xfrm>
          <a:prstGeom prst="rect">
            <a:avLst/>
          </a:prstGeom>
        </p:spPr>
      </p:pic>
      <p:pic>
        <p:nvPicPr>
          <p:cNvPr id="17" name="Picture 16">
            <a:extLst>
              <a:ext uri="{FF2B5EF4-FFF2-40B4-BE49-F238E27FC236}">
                <a16:creationId xmlns:a16="http://schemas.microsoft.com/office/drawing/2014/main" id="{0E9C6236-D56A-6722-0B31-72117924387B}"/>
              </a:ext>
            </a:extLst>
          </p:cNvPr>
          <p:cNvPicPr>
            <a:picLocks noChangeAspect="1"/>
          </p:cNvPicPr>
          <p:nvPr/>
        </p:nvPicPr>
        <p:blipFill>
          <a:blip r:embed="rId8"/>
          <a:stretch>
            <a:fillRect/>
          </a:stretch>
        </p:blipFill>
        <p:spPr>
          <a:xfrm>
            <a:off x="7313475" y="4885845"/>
            <a:ext cx="1106481" cy="1300474"/>
          </a:xfrm>
          <a:prstGeom prst="rect">
            <a:avLst/>
          </a:prstGeom>
        </p:spPr>
      </p:pic>
    </p:spTree>
    <p:extLst>
      <p:ext uri="{BB962C8B-B14F-4D97-AF65-F5344CB8AC3E}">
        <p14:creationId xmlns:p14="http://schemas.microsoft.com/office/powerpoint/2010/main" val="739665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9D3E5E-4432-EDFC-7E6C-C43BC8F7671B}"/>
              </a:ext>
            </a:extLst>
          </p:cNvPr>
          <p:cNvPicPr>
            <a:picLocks noChangeAspect="1"/>
          </p:cNvPicPr>
          <p:nvPr/>
        </p:nvPicPr>
        <p:blipFill>
          <a:blip r:embed="rId2"/>
          <a:stretch>
            <a:fillRect/>
          </a:stretch>
        </p:blipFill>
        <p:spPr>
          <a:xfrm>
            <a:off x="0" y="1219200"/>
            <a:ext cx="13004800" cy="7315200"/>
          </a:xfrm>
          <a:prstGeom prst="rect">
            <a:avLst/>
          </a:prstGeom>
        </p:spPr>
      </p:pic>
      <p:sp>
        <p:nvSpPr>
          <p:cNvPr id="16" name="Rectangle 15">
            <a:extLst>
              <a:ext uri="{FF2B5EF4-FFF2-40B4-BE49-F238E27FC236}">
                <a16:creationId xmlns:a16="http://schemas.microsoft.com/office/drawing/2014/main" id="{7024CD3C-C655-9D1C-E3D1-6D0F1C88DAF2}"/>
              </a:ext>
            </a:extLst>
          </p:cNvPr>
          <p:cNvSpPr/>
          <p:nvPr/>
        </p:nvSpPr>
        <p:spPr>
          <a:xfrm>
            <a:off x="0" y="1219199"/>
            <a:ext cx="13004800" cy="7315199"/>
          </a:xfrm>
          <a:prstGeom prst="rect">
            <a:avLst/>
          </a:prstGeom>
          <a:solidFill>
            <a:schemeClr val="bg1">
              <a:lumMod val="75000"/>
              <a:alpha val="6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9" name="TextBox 8">
            <a:extLst>
              <a:ext uri="{FF2B5EF4-FFF2-40B4-BE49-F238E27FC236}">
                <a16:creationId xmlns:a16="http://schemas.microsoft.com/office/drawing/2014/main" id="{B8C7753C-4BE2-614D-EAAA-DD2B0660A254}"/>
              </a:ext>
            </a:extLst>
          </p:cNvPr>
          <p:cNvSpPr txBox="1"/>
          <p:nvPr/>
        </p:nvSpPr>
        <p:spPr>
          <a:xfrm>
            <a:off x="0" y="1219200"/>
            <a:ext cx="13004800" cy="880241"/>
          </a:xfrm>
          <a:prstGeom prst="rect">
            <a:avLst/>
          </a:prstGeom>
          <a:solidFill>
            <a:srgbClr val="711919"/>
          </a:solidFill>
          <a:ln w="38100">
            <a:solidFill>
              <a:srgbClr val="FFC000"/>
            </a:solidFill>
          </a:ln>
        </p:spPr>
        <p:txBody>
          <a:bodyPr wrap="square" rtlCol="0">
            <a:spAutoFit/>
          </a:bodyPr>
          <a:lstStyle/>
          <a:p>
            <a:pPr algn="ctr" defTabSz="975390"/>
            <a:r>
              <a:rPr lang="en-US" sz="5120" b="1" kern="1200">
                <a:solidFill>
                  <a:srgbClr val="FFC000"/>
                </a:solidFill>
                <a:latin typeface="Times New Roman" panose="02020603050405020304" pitchFamily="18" charset="0"/>
                <a:ea typeface="+mn-ea"/>
                <a:cs typeface="Times New Roman" panose="02020603050405020304" pitchFamily="18" charset="0"/>
              </a:rPr>
              <a:t>Student Parking</a:t>
            </a:r>
          </a:p>
        </p:txBody>
      </p:sp>
      <p:sp>
        <p:nvSpPr>
          <p:cNvPr id="10" name="TextBox 9">
            <a:extLst>
              <a:ext uri="{FF2B5EF4-FFF2-40B4-BE49-F238E27FC236}">
                <a16:creationId xmlns:a16="http://schemas.microsoft.com/office/drawing/2014/main" id="{70358D41-D813-036F-40B1-23A492B17267}"/>
              </a:ext>
            </a:extLst>
          </p:cNvPr>
          <p:cNvSpPr txBox="1"/>
          <p:nvPr/>
        </p:nvSpPr>
        <p:spPr>
          <a:xfrm>
            <a:off x="0" y="7910641"/>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Non-Permitted Parking: </a:t>
            </a:r>
            <a:r>
              <a:rPr lang="en-US" sz="3413" b="1" i="1" kern="1200">
                <a:solidFill>
                  <a:srgbClr val="FFC000"/>
                </a:solidFill>
                <a:latin typeface="Times New Roman" panose="02020603050405020304" pitchFamily="18" charset="0"/>
                <a:ea typeface="+mn-ea"/>
                <a:cs typeface="Times New Roman" panose="02020603050405020304" pitchFamily="18" charset="0"/>
              </a:rPr>
              <a:t>TOWED at OWNERS EXPENSE</a:t>
            </a:r>
          </a:p>
        </p:txBody>
      </p:sp>
      <p:sp>
        <p:nvSpPr>
          <p:cNvPr id="12" name="TextBox 11">
            <a:extLst>
              <a:ext uri="{FF2B5EF4-FFF2-40B4-BE49-F238E27FC236}">
                <a16:creationId xmlns:a16="http://schemas.microsoft.com/office/drawing/2014/main" id="{33AA983D-A933-F1E2-0EF8-2B39606EB0FA}"/>
              </a:ext>
            </a:extLst>
          </p:cNvPr>
          <p:cNvSpPr txBox="1"/>
          <p:nvPr/>
        </p:nvSpPr>
        <p:spPr>
          <a:xfrm>
            <a:off x="0" y="2770210"/>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Only students with a parking permit may park on campus.</a:t>
            </a:r>
          </a:p>
        </p:txBody>
      </p:sp>
      <p:sp>
        <p:nvSpPr>
          <p:cNvPr id="13" name="TextBox 12">
            <a:extLst>
              <a:ext uri="{FF2B5EF4-FFF2-40B4-BE49-F238E27FC236}">
                <a16:creationId xmlns:a16="http://schemas.microsoft.com/office/drawing/2014/main" id="{F8A5C383-84C4-F939-9A7F-02BFB37415CE}"/>
              </a:ext>
            </a:extLst>
          </p:cNvPr>
          <p:cNvSpPr txBox="1"/>
          <p:nvPr/>
        </p:nvSpPr>
        <p:spPr>
          <a:xfrm>
            <a:off x="-2" y="4053314"/>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1</a:t>
            </a:r>
            <a:r>
              <a:rPr lang="en-US" sz="3413" b="1" kern="1200" baseline="30000">
                <a:solidFill>
                  <a:srgbClr val="FFC000"/>
                </a:solidFill>
                <a:latin typeface="Times New Roman" panose="02020603050405020304" pitchFamily="18" charset="0"/>
                <a:ea typeface="+mn-ea"/>
                <a:cs typeface="Times New Roman" panose="02020603050405020304" pitchFamily="18" charset="0"/>
              </a:rPr>
              <a:t>st</a:t>
            </a:r>
            <a:r>
              <a:rPr lang="en-US" sz="3413" b="1" kern="1200">
                <a:solidFill>
                  <a:srgbClr val="FFC000"/>
                </a:solidFill>
                <a:latin typeface="Times New Roman" panose="02020603050405020304" pitchFamily="18" charset="0"/>
                <a:ea typeface="+mn-ea"/>
                <a:cs typeface="Times New Roman" panose="02020603050405020304" pitchFamily="18" charset="0"/>
              </a:rPr>
              <a:t> Violation: </a:t>
            </a:r>
            <a:r>
              <a:rPr lang="en-US" sz="3413" b="1" i="1" kern="1200">
                <a:solidFill>
                  <a:srgbClr val="FFC000"/>
                </a:solidFill>
                <a:latin typeface="Times New Roman" panose="02020603050405020304" pitchFamily="18" charset="0"/>
                <a:ea typeface="+mn-ea"/>
                <a:cs typeface="Times New Roman" panose="02020603050405020304" pitchFamily="18" charset="0"/>
              </a:rPr>
              <a:t>Warning</a:t>
            </a:r>
          </a:p>
        </p:txBody>
      </p:sp>
      <p:sp>
        <p:nvSpPr>
          <p:cNvPr id="14" name="TextBox 13">
            <a:extLst>
              <a:ext uri="{FF2B5EF4-FFF2-40B4-BE49-F238E27FC236}">
                <a16:creationId xmlns:a16="http://schemas.microsoft.com/office/drawing/2014/main" id="{21A221AE-31AD-1121-897F-7A944278F26C}"/>
              </a:ext>
            </a:extLst>
          </p:cNvPr>
          <p:cNvSpPr txBox="1"/>
          <p:nvPr/>
        </p:nvSpPr>
        <p:spPr>
          <a:xfrm>
            <a:off x="0" y="5337083"/>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2</a:t>
            </a:r>
            <a:r>
              <a:rPr lang="en-US" sz="3413" b="1" kern="1200" baseline="30000">
                <a:solidFill>
                  <a:srgbClr val="FFC000"/>
                </a:solidFill>
                <a:latin typeface="Times New Roman" panose="02020603050405020304" pitchFamily="18" charset="0"/>
                <a:ea typeface="+mn-ea"/>
                <a:cs typeface="Times New Roman" panose="02020603050405020304" pitchFamily="18" charset="0"/>
              </a:rPr>
              <a:t>nd</a:t>
            </a:r>
            <a:r>
              <a:rPr lang="en-US" sz="3413" b="1" kern="1200">
                <a:solidFill>
                  <a:srgbClr val="FFC000"/>
                </a:solidFill>
                <a:latin typeface="Times New Roman" panose="02020603050405020304" pitchFamily="18" charset="0"/>
                <a:ea typeface="+mn-ea"/>
                <a:cs typeface="Times New Roman" panose="02020603050405020304" pitchFamily="18" charset="0"/>
              </a:rPr>
              <a:t> Violation: </a:t>
            </a:r>
            <a:r>
              <a:rPr lang="en-US" sz="3413" b="1" i="1" kern="1200">
                <a:solidFill>
                  <a:srgbClr val="FFC000"/>
                </a:solidFill>
                <a:latin typeface="Times New Roman" panose="02020603050405020304" pitchFamily="18" charset="0"/>
                <a:ea typeface="+mn-ea"/>
                <a:cs typeface="Times New Roman" panose="02020603050405020304" pitchFamily="18" charset="0"/>
              </a:rPr>
              <a:t>Detention</a:t>
            </a:r>
          </a:p>
        </p:txBody>
      </p:sp>
      <p:sp>
        <p:nvSpPr>
          <p:cNvPr id="15" name="TextBox 14">
            <a:extLst>
              <a:ext uri="{FF2B5EF4-FFF2-40B4-BE49-F238E27FC236}">
                <a16:creationId xmlns:a16="http://schemas.microsoft.com/office/drawing/2014/main" id="{65622783-89CF-BC93-B0D0-0A6C8D4E81F8}"/>
              </a:ext>
            </a:extLst>
          </p:cNvPr>
          <p:cNvSpPr txBox="1"/>
          <p:nvPr/>
        </p:nvSpPr>
        <p:spPr>
          <a:xfrm>
            <a:off x="0" y="6630131"/>
            <a:ext cx="13004800" cy="617541"/>
          </a:xfrm>
          <a:prstGeom prst="rect">
            <a:avLst/>
          </a:prstGeom>
          <a:solidFill>
            <a:srgbClr val="711919"/>
          </a:solidFill>
          <a:ln w="38100">
            <a:solidFill>
              <a:srgbClr val="FFC000"/>
            </a:solidFill>
          </a:ln>
        </p:spPr>
        <p:txBody>
          <a:bodyPr wrap="square" rtlCol="0">
            <a:spAutoFit/>
          </a:bodyPr>
          <a:lstStyle/>
          <a:p>
            <a:pPr algn="ctr" defTabSz="975390"/>
            <a:r>
              <a:rPr lang="en-US" sz="3413" b="1" kern="1200">
                <a:solidFill>
                  <a:srgbClr val="FFC000"/>
                </a:solidFill>
                <a:latin typeface="Times New Roman" panose="02020603050405020304" pitchFamily="18" charset="0"/>
                <a:ea typeface="+mn-ea"/>
                <a:cs typeface="Times New Roman" panose="02020603050405020304" pitchFamily="18" charset="0"/>
              </a:rPr>
              <a:t>3</a:t>
            </a:r>
            <a:r>
              <a:rPr lang="en-US" sz="3413" b="1" kern="1200" baseline="30000">
                <a:solidFill>
                  <a:srgbClr val="FFC000"/>
                </a:solidFill>
                <a:latin typeface="Times New Roman" panose="02020603050405020304" pitchFamily="18" charset="0"/>
                <a:ea typeface="+mn-ea"/>
                <a:cs typeface="Times New Roman" panose="02020603050405020304" pitchFamily="18" charset="0"/>
              </a:rPr>
              <a:t>rd</a:t>
            </a:r>
            <a:r>
              <a:rPr lang="en-US" sz="3413" b="1" kern="1200">
                <a:solidFill>
                  <a:srgbClr val="FFC000"/>
                </a:solidFill>
                <a:latin typeface="Times New Roman" panose="02020603050405020304" pitchFamily="18" charset="0"/>
                <a:ea typeface="+mn-ea"/>
                <a:cs typeface="Times New Roman" panose="02020603050405020304" pitchFamily="18" charset="0"/>
              </a:rPr>
              <a:t> Violation: </a:t>
            </a:r>
            <a:r>
              <a:rPr lang="en-US" sz="3413" b="1" i="1" kern="1200">
                <a:solidFill>
                  <a:srgbClr val="FFC000"/>
                </a:solidFill>
                <a:latin typeface="Times New Roman" panose="02020603050405020304" pitchFamily="18" charset="0"/>
                <a:ea typeface="+mn-ea"/>
                <a:cs typeface="Times New Roman" panose="02020603050405020304" pitchFamily="18" charset="0"/>
              </a:rPr>
              <a:t>Revocation of  Parking Permit</a:t>
            </a:r>
          </a:p>
        </p:txBody>
      </p:sp>
    </p:spTree>
    <p:extLst>
      <p:ext uri="{BB962C8B-B14F-4D97-AF65-F5344CB8AC3E}">
        <p14:creationId xmlns:p14="http://schemas.microsoft.com/office/powerpoint/2010/main" val="786743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dirty="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dirty="0"/>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dirty="0"/>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dirty="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dirty="0"/>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dirty="0"/>
              <a:t>It is important to always remember that </a:t>
            </a:r>
            <a:r>
              <a:rPr lang="en-US" sz="5120" b="1" dirty="0"/>
              <a:t>If You See Something, Say Something</a:t>
            </a:r>
            <a:r>
              <a:rPr lang="en-US" sz="5120" dirty="0"/>
              <a:t>!  With </a:t>
            </a:r>
            <a:r>
              <a:rPr lang="en-US" sz="5120" i="1" dirty="0"/>
              <a:t>FortifyFL</a:t>
            </a:r>
            <a:r>
              <a:rPr lang="en-US" sz="5120" dirty="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dirty="0"/>
              <a:t>You can submit a tip from any computer at: </a:t>
            </a:r>
            <a:r>
              <a:rPr lang="en-US" sz="5760" dirty="0">
                <a:hlinkClick r:id="rId2"/>
              </a:rPr>
              <a:t>https://getfortifyfl.com/</a:t>
            </a:r>
            <a:r>
              <a:rPr lang="en-US" sz="5760" dirty="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dirty="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dirty="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dirty="0"/>
              <a:t>Step 1</a:t>
            </a:r>
            <a:r>
              <a:rPr lang="en-US" sz="6400" dirty="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dirty="0"/>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dirty="0"/>
              <a:t>Step 2</a:t>
            </a:r>
            <a:r>
              <a:rPr lang="en-US" sz="6400" dirty="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dirty="0"/>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dirty="0"/>
              <a:t>Step 3</a:t>
            </a:r>
            <a:r>
              <a:rPr lang="en-US" sz="6400" dirty="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dirty="0"/>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dirty="0"/>
              <a:t>Step 4</a:t>
            </a:r>
            <a:r>
              <a:rPr lang="en-US" sz="6400" dirty="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dirty="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dirty="0">
                <a:solidFill>
                  <a:prstClr val="black"/>
                </a:solidFill>
                <a:latin typeface="Calibri" panose="020F0502020204030204"/>
                <a:ea typeface="+mn-ea"/>
                <a:cs typeface="+mn-cs"/>
              </a:rPr>
              <a:t>If someone who knowingly submits a false tip through </a:t>
            </a:r>
            <a:r>
              <a:rPr lang="en-US" altLang="en-US" sz="3840" kern="1200" dirty="0" err="1">
                <a:solidFill>
                  <a:prstClr val="black"/>
                </a:solidFill>
                <a:latin typeface="Calibri" panose="020F0502020204030204"/>
                <a:ea typeface="+mn-ea"/>
                <a:cs typeface="+mn-cs"/>
              </a:rPr>
              <a:t>FortifyFL</a:t>
            </a:r>
            <a:r>
              <a:rPr lang="en-US" altLang="en-US" sz="3840" kern="1200" dirty="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C233F-368A-4027-0BD8-A8D8180CE3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B47083-AA72-B0D3-0381-35D87119FA9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69F5781-83CC-E266-8430-7283A6F6CFDB}"/>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2399749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421A-6A38-07A7-433A-17BB905308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CB9DE4-35DD-F798-3D9D-0139F7757BA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71729BE-8F52-6762-B3E8-B94C3B9F54E9}"/>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2762515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9FF12-D3E2-88DB-9C74-3F7CDED1DB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344DFF-FA53-1738-34DF-101DBC19BAC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DE96CC8-5E83-EB46-7151-9E8051B7CFBD}"/>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3286241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l="-21000" r="-2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45EB0CF-FA55-C3A5-E013-46F4FA2E0FCA}"/>
              </a:ext>
            </a:extLst>
          </p:cNvPr>
          <p:cNvGrpSpPr/>
          <p:nvPr/>
        </p:nvGrpSpPr>
        <p:grpSpPr>
          <a:xfrm>
            <a:off x="279432" y="583151"/>
            <a:ext cx="12072452" cy="8517402"/>
            <a:chOff x="196475" y="410028"/>
            <a:chExt cx="8488443" cy="5988798"/>
          </a:xfrm>
        </p:grpSpPr>
        <p:pic>
          <p:nvPicPr>
            <p:cNvPr id="5" name="Picture 4" descr="A close up of a logo&#10;&#10;Description automatically generated">
              <a:extLst>
                <a:ext uri="{FF2B5EF4-FFF2-40B4-BE49-F238E27FC236}">
                  <a16:creationId xmlns:a16="http://schemas.microsoft.com/office/drawing/2014/main" id="{4967C8AB-EA88-663B-018B-86DBD39649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2030" y="3492408"/>
              <a:ext cx="2296571" cy="2243524"/>
            </a:xfrm>
            <a:prstGeom prst="rect">
              <a:avLst/>
            </a:prstGeom>
          </p:spPr>
        </p:pic>
        <p:pic>
          <p:nvPicPr>
            <p:cNvPr id="6" name="Picture 5" descr="A close up of a logo&#10;&#10;Description automatically generated">
              <a:extLst>
                <a:ext uri="{FF2B5EF4-FFF2-40B4-BE49-F238E27FC236}">
                  <a16:creationId xmlns:a16="http://schemas.microsoft.com/office/drawing/2014/main" id="{A18C9639-F350-3591-F0C5-D05D3AA18D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2222" y="511433"/>
              <a:ext cx="2260706" cy="2169424"/>
            </a:xfrm>
            <a:prstGeom prst="rect">
              <a:avLst/>
            </a:prstGeom>
          </p:spPr>
        </p:pic>
        <p:pic>
          <p:nvPicPr>
            <p:cNvPr id="7" name="Picture 6" descr="A close up of a logo&#10;&#10;Description automatically generated">
              <a:extLst>
                <a:ext uri="{FF2B5EF4-FFF2-40B4-BE49-F238E27FC236}">
                  <a16:creationId xmlns:a16="http://schemas.microsoft.com/office/drawing/2014/main" id="{56D507DF-187E-6189-687F-585BC0586D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7681" y="547038"/>
              <a:ext cx="2227237" cy="2151170"/>
            </a:xfrm>
            <a:prstGeom prst="rect">
              <a:avLst/>
            </a:prstGeom>
          </p:spPr>
        </p:pic>
        <p:pic>
          <p:nvPicPr>
            <p:cNvPr id="8" name="Picture 7" descr="A close up of a logo&#10;&#10;Description automatically generated">
              <a:extLst>
                <a:ext uri="{FF2B5EF4-FFF2-40B4-BE49-F238E27FC236}">
                  <a16:creationId xmlns:a16="http://schemas.microsoft.com/office/drawing/2014/main" id="{89FC538D-84D2-C72B-3415-2BA9C11223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5280" y="3499729"/>
              <a:ext cx="2437181" cy="2184639"/>
            </a:xfrm>
            <a:prstGeom prst="rect">
              <a:avLst/>
            </a:prstGeom>
          </p:spPr>
        </p:pic>
        <p:pic>
          <p:nvPicPr>
            <p:cNvPr id="9" name="Picture 8" descr="A picture containing dark, sitting, computer, lit&#10;&#10;Description automatically generated">
              <a:extLst>
                <a:ext uri="{FF2B5EF4-FFF2-40B4-BE49-F238E27FC236}">
                  <a16:creationId xmlns:a16="http://schemas.microsoft.com/office/drawing/2014/main" id="{78E01548-768F-43FD-6D39-3CF82A4771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250" y="410028"/>
              <a:ext cx="2132913" cy="2275920"/>
            </a:xfrm>
            <a:prstGeom prst="rect">
              <a:avLst/>
            </a:prstGeom>
          </p:spPr>
        </p:pic>
        <p:sp>
          <p:nvSpPr>
            <p:cNvPr id="10" name="Rectangle 9">
              <a:extLst>
                <a:ext uri="{FF2B5EF4-FFF2-40B4-BE49-F238E27FC236}">
                  <a16:creationId xmlns:a16="http://schemas.microsoft.com/office/drawing/2014/main" id="{FFA6CF7D-E441-6BE8-2E9C-47FFAF44A911}"/>
                </a:ext>
              </a:extLst>
            </p:cNvPr>
            <p:cNvSpPr/>
            <p:nvPr/>
          </p:nvSpPr>
          <p:spPr>
            <a:xfrm>
              <a:off x="196475" y="5546480"/>
              <a:ext cx="1879610" cy="807823"/>
            </a:xfrm>
            <a:prstGeom prst="rect">
              <a:avLst/>
            </a:prstGeom>
            <a:noFill/>
          </p:spPr>
          <p:txBody>
            <a:bodyPr wrap="square" lIns="97536" tIns="48768" rIns="97536" bIns="48768">
              <a:spAutoFit/>
            </a:bodyPr>
            <a:lstStyle/>
            <a:p>
              <a:pPr algn="ctr" defTabSz="1300460"/>
              <a:r>
                <a:rPr lang="en-US" sz="3413" b="1" kern="1200" dirty="0">
                  <a:solidFill>
                    <a:prstClr val="black">
                      <a:lumMod val="75000"/>
                      <a:lumOff val="25000"/>
                    </a:prstClr>
                  </a:solidFill>
                  <a:latin typeface="Baskerville Old Face" panose="02020602080505020303" pitchFamily="18" charset="0"/>
                  <a:ea typeface="+mn-ea"/>
                  <a:cs typeface="+mn-cs"/>
                </a:rPr>
                <a:t>House Points 2024-2025</a:t>
              </a:r>
            </a:p>
          </p:txBody>
        </p:sp>
        <p:sp>
          <p:nvSpPr>
            <p:cNvPr id="11" name="TextBox 10">
              <a:extLst>
                <a:ext uri="{FF2B5EF4-FFF2-40B4-BE49-F238E27FC236}">
                  <a16:creationId xmlns:a16="http://schemas.microsoft.com/office/drawing/2014/main" id="{2999B263-6A95-63A9-0F83-1D79F3F0801B}"/>
                </a:ext>
              </a:extLst>
            </p:cNvPr>
            <p:cNvSpPr txBox="1"/>
            <p:nvPr/>
          </p:nvSpPr>
          <p:spPr>
            <a:xfrm>
              <a:off x="1407351" y="2910642"/>
              <a:ext cx="1038126" cy="495794"/>
            </a:xfrm>
            <a:prstGeom prst="rect">
              <a:avLst/>
            </a:prstGeom>
            <a:noFill/>
          </p:spPr>
          <p:txBody>
            <a:bodyPr wrap="square">
              <a:spAutoFit/>
            </a:bodyPr>
            <a:lstStyle/>
            <a:p>
              <a:pPr algn="ctr" defTabSz="1300460"/>
              <a:r>
                <a:rPr lang="en-US" sz="3982" b="1" kern="1200" dirty="0">
                  <a:latin typeface="Lucida Calligraphy" panose="03010101010101010101" pitchFamily="66" charset="0"/>
                  <a:ea typeface="+mn-ea"/>
                  <a:cs typeface="+mn-cs"/>
                </a:rPr>
                <a:t>2419</a:t>
              </a:r>
              <a:r>
                <a:rPr lang="en-US" sz="2560" kern="1200" dirty="0">
                  <a:solidFill>
                    <a:prstClr val="black"/>
                  </a:solidFill>
                  <a:latin typeface="Calibri" panose="020F0502020204030204"/>
                  <a:ea typeface="+mn-ea"/>
                  <a:cs typeface="+mn-cs"/>
                </a:rPr>
                <a:t> </a:t>
              </a:r>
            </a:p>
          </p:txBody>
        </p:sp>
        <p:sp>
          <p:nvSpPr>
            <p:cNvPr id="12" name="TextBox 11">
              <a:extLst>
                <a:ext uri="{FF2B5EF4-FFF2-40B4-BE49-F238E27FC236}">
                  <a16:creationId xmlns:a16="http://schemas.microsoft.com/office/drawing/2014/main" id="{576231B8-EF5D-4632-7A93-D63BBF25D12C}"/>
                </a:ext>
              </a:extLst>
            </p:cNvPr>
            <p:cNvSpPr txBox="1"/>
            <p:nvPr/>
          </p:nvSpPr>
          <p:spPr>
            <a:xfrm>
              <a:off x="4010685" y="2949717"/>
              <a:ext cx="1292819" cy="495794"/>
            </a:xfrm>
            <a:prstGeom prst="rect">
              <a:avLst/>
            </a:prstGeom>
            <a:noFill/>
          </p:spPr>
          <p:txBody>
            <a:bodyPr wrap="square">
              <a:spAutoFit/>
            </a:bodyPr>
            <a:lstStyle/>
            <a:p>
              <a:pPr algn="ctr" defTabSz="1300460"/>
              <a:r>
                <a:rPr lang="en-US" sz="3982" b="1" kern="1200" dirty="0">
                  <a:latin typeface="Lucida Calligraphy" panose="03010101010101010101" pitchFamily="66" charset="0"/>
                  <a:ea typeface="+mn-ea"/>
                  <a:cs typeface="+mn-cs"/>
                </a:rPr>
                <a:t>2492</a:t>
              </a:r>
              <a:r>
                <a:rPr lang="en-US" sz="3982" kern="1200" dirty="0">
                  <a:solidFill>
                    <a:prstClr val="black"/>
                  </a:solidFill>
                  <a:latin typeface="Lucida Calligraphy" panose="03010101010101010101" pitchFamily="66" charset="0"/>
                  <a:ea typeface="+mn-ea"/>
                  <a:cs typeface="+mn-cs"/>
                </a:rPr>
                <a:t> </a:t>
              </a:r>
            </a:p>
          </p:txBody>
        </p:sp>
        <p:sp>
          <p:nvSpPr>
            <p:cNvPr id="13" name="TextBox 12">
              <a:extLst>
                <a:ext uri="{FF2B5EF4-FFF2-40B4-BE49-F238E27FC236}">
                  <a16:creationId xmlns:a16="http://schemas.microsoft.com/office/drawing/2014/main" id="{9FC72C02-0254-D23B-6C73-46DA2E072B25}"/>
                </a:ext>
              </a:extLst>
            </p:cNvPr>
            <p:cNvSpPr txBox="1"/>
            <p:nvPr/>
          </p:nvSpPr>
          <p:spPr>
            <a:xfrm>
              <a:off x="6698524" y="2910642"/>
              <a:ext cx="1292819" cy="495794"/>
            </a:xfrm>
            <a:prstGeom prst="rect">
              <a:avLst/>
            </a:prstGeom>
            <a:noFill/>
          </p:spPr>
          <p:txBody>
            <a:bodyPr wrap="square">
              <a:spAutoFit/>
            </a:bodyPr>
            <a:lstStyle/>
            <a:p>
              <a:pPr algn="ctr" defTabSz="1300460"/>
              <a:r>
                <a:rPr lang="en-US" sz="3982" b="1" kern="1200" dirty="0">
                  <a:latin typeface="Lucida Calligraphy" panose="03010101010101010101" pitchFamily="66" charset="0"/>
                  <a:ea typeface="+mn-ea"/>
                  <a:cs typeface="+mn-cs"/>
                </a:rPr>
                <a:t>2370</a:t>
              </a:r>
              <a:r>
                <a:rPr lang="en-US" sz="2560" kern="1200" dirty="0">
                  <a:solidFill>
                    <a:prstClr val="black"/>
                  </a:solidFill>
                  <a:latin typeface="Calibri" panose="020F0502020204030204"/>
                  <a:ea typeface="+mn-ea"/>
                  <a:cs typeface="+mn-cs"/>
                </a:rPr>
                <a:t> </a:t>
              </a:r>
            </a:p>
          </p:txBody>
        </p:sp>
        <p:sp>
          <p:nvSpPr>
            <p:cNvPr id="14" name="TextBox 13">
              <a:extLst>
                <a:ext uri="{FF2B5EF4-FFF2-40B4-BE49-F238E27FC236}">
                  <a16:creationId xmlns:a16="http://schemas.microsoft.com/office/drawing/2014/main" id="{C108FBCA-A90B-76E8-77B4-4F0851C03463}"/>
                </a:ext>
              </a:extLst>
            </p:cNvPr>
            <p:cNvSpPr txBox="1"/>
            <p:nvPr/>
          </p:nvSpPr>
          <p:spPr>
            <a:xfrm>
              <a:off x="2670772" y="5903032"/>
              <a:ext cx="1249378" cy="495794"/>
            </a:xfrm>
            <a:prstGeom prst="rect">
              <a:avLst/>
            </a:prstGeom>
            <a:noFill/>
          </p:spPr>
          <p:txBody>
            <a:bodyPr wrap="square">
              <a:spAutoFit/>
            </a:bodyPr>
            <a:lstStyle/>
            <a:p>
              <a:pPr algn="ctr" defTabSz="1300460"/>
              <a:r>
                <a:rPr lang="en-US" sz="3982" b="1" kern="1200" dirty="0">
                  <a:latin typeface="Lucida Calligraphy" panose="03010101010101010101" pitchFamily="66" charset="0"/>
                  <a:ea typeface="+mn-ea"/>
                  <a:cs typeface="+mn-cs"/>
                </a:rPr>
                <a:t>2398</a:t>
              </a:r>
              <a:r>
                <a:rPr lang="en-US" sz="2560" kern="1200" dirty="0">
                  <a:solidFill>
                    <a:prstClr val="black"/>
                  </a:solidFill>
                  <a:latin typeface="Calibri" panose="020F0502020204030204"/>
                  <a:ea typeface="+mn-ea"/>
                  <a:cs typeface="+mn-cs"/>
                </a:rPr>
                <a:t> </a:t>
              </a:r>
            </a:p>
          </p:txBody>
        </p:sp>
        <p:sp>
          <p:nvSpPr>
            <p:cNvPr id="15" name="TextBox 14">
              <a:extLst>
                <a:ext uri="{FF2B5EF4-FFF2-40B4-BE49-F238E27FC236}">
                  <a16:creationId xmlns:a16="http://schemas.microsoft.com/office/drawing/2014/main" id="{5D6B55BF-94E0-23D3-413B-BBEE8EFAA1BE}"/>
                </a:ext>
              </a:extLst>
            </p:cNvPr>
            <p:cNvSpPr txBox="1"/>
            <p:nvPr/>
          </p:nvSpPr>
          <p:spPr>
            <a:xfrm>
              <a:off x="5417082" y="5873026"/>
              <a:ext cx="1046466" cy="495794"/>
            </a:xfrm>
            <a:prstGeom prst="rect">
              <a:avLst/>
            </a:prstGeom>
            <a:noFill/>
          </p:spPr>
          <p:txBody>
            <a:bodyPr wrap="square">
              <a:spAutoFit/>
            </a:bodyPr>
            <a:lstStyle/>
            <a:p>
              <a:pPr algn="ctr" defTabSz="1300460"/>
              <a:r>
                <a:rPr lang="en-US" sz="3982" b="1" kern="1200" dirty="0">
                  <a:latin typeface="Lucida Calligraphy" panose="03010101010101010101" pitchFamily="66" charset="0"/>
                  <a:ea typeface="+mn-ea"/>
                  <a:cs typeface="+mn-cs"/>
                </a:rPr>
                <a:t>2366</a:t>
              </a:r>
              <a:r>
                <a:rPr lang="en-US" sz="2560" kern="1200" dirty="0">
                  <a:solidFill>
                    <a:prstClr val="black"/>
                  </a:solidFill>
                  <a:latin typeface="Calibri" panose="020F0502020204030204"/>
                  <a:ea typeface="+mn-ea"/>
                  <a:cs typeface="+mn-cs"/>
                </a:rPr>
                <a:t> </a:t>
              </a:r>
            </a:p>
          </p:txBody>
        </p:sp>
      </p:grpSp>
      <p:sp>
        <p:nvSpPr>
          <p:cNvPr id="2" name="TextBox 1">
            <a:extLst>
              <a:ext uri="{FF2B5EF4-FFF2-40B4-BE49-F238E27FC236}">
                <a16:creationId xmlns:a16="http://schemas.microsoft.com/office/drawing/2014/main" id="{F6754F1D-B7DF-B6D7-9B5B-69F3F73D50B1}"/>
              </a:ext>
            </a:extLst>
          </p:cNvPr>
          <p:cNvSpPr txBox="1"/>
          <p:nvPr/>
        </p:nvSpPr>
        <p:spPr>
          <a:xfrm>
            <a:off x="10008724" y="9141320"/>
            <a:ext cx="2996076" cy="486287"/>
          </a:xfrm>
          <a:prstGeom prst="rect">
            <a:avLst/>
          </a:prstGeom>
          <a:noFill/>
        </p:spPr>
        <p:txBody>
          <a:bodyPr wrap="square" rtlCol="0">
            <a:spAutoFit/>
          </a:bodyPr>
          <a:lstStyle/>
          <a:p>
            <a:pPr defTabSz="1300460"/>
            <a:r>
              <a:rPr lang="en-US" sz="2560" kern="1200">
                <a:solidFill>
                  <a:prstClr val="white"/>
                </a:solidFill>
                <a:latin typeface="Baskerville Old Face" panose="02020602080505020303" pitchFamily="18" charset="0"/>
                <a:ea typeface="+mn-ea"/>
                <a:cs typeface="+mn-cs"/>
              </a:rPr>
              <a:t>Updated 3/3/2025</a:t>
            </a:r>
            <a:endParaRPr lang="en-US" sz="2560" kern="1200" dirty="0">
              <a:solidFill>
                <a:prstClr val="white"/>
              </a:solidFill>
              <a:latin typeface="Baskerville Old Face" panose="02020602080505020303" pitchFamily="18" charset="0"/>
              <a:ea typeface="+mn-ea"/>
              <a:cs typeface="+mn-cs"/>
            </a:endParaRPr>
          </a:p>
        </p:txBody>
      </p:sp>
    </p:spTree>
    <p:extLst>
      <p:ext uri="{BB962C8B-B14F-4D97-AF65-F5344CB8AC3E}">
        <p14:creationId xmlns:p14="http://schemas.microsoft.com/office/powerpoint/2010/main" val="4045234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401233" y="-360775"/>
            <a:ext cx="1949480" cy="1958384"/>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951083" y="600385"/>
            <a:ext cx="688393" cy="91785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713047" y="931754"/>
            <a:ext cx="733303" cy="97773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980419" y="0"/>
            <a:ext cx="3024381" cy="2106079"/>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08100" y="8697601"/>
            <a:ext cx="1594147" cy="10559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E31919A-A9AA-4B4B-9A24-25AD774F64C0}"/>
              </a:ext>
            </a:extLst>
          </p:cNvPr>
          <p:cNvPicPr>
            <a:picLocks noChangeAspect="1"/>
          </p:cNvPicPr>
          <p:nvPr/>
        </p:nvPicPr>
        <p:blipFill>
          <a:blip r:embed="rId2"/>
          <a:stretch>
            <a:fillRect/>
          </a:stretch>
        </p:blipFill>
        <p:spPr>
          <a:xfrm>
            <a:off x="0" y="0"/>
            <a:ext cx="13004800" cy="9652000"/>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1018" y="9177803"/>
            <a:ext cx="869230" cy="57579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775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69F78E9-3C94-F1F5-9B7D-2037A8496C1A}"/>
              </a:ext>
            </a:extLst>
          </p:cNvPr>
          <p:cNvPicPr>
            <a:picLocks noChangeAspect="1"/>
          </p:cNvPicPr>
          <p:nvPr/>
        </p:nvPicPr>
        <p:blipFill>
          <a:blip r:embed="rId2"/>
          <a:stretch>
            <a:fillRect/>
          </a:stretch>
        </p:blipFill>
        <p:spPr>
          <a:xfrm>
            <a:off x="2629890" y="915153"/>
            <a:ext cx="7745018" cy="8155695"/>
          </a:xfrm>
          <a:prstGeom prst="rect">
            <a:avLst/>
          </a:prstGeom>
        </p:spPr>
      </p:pic>
    </p:spTree>
    <p:extLst>
      <p:ext uri="{BB962C8B-B14F-4D97-AF65-F5344CB8AC3E}">
        <p14:creationId xmlns:p14="http://schemas.microsoft.com/office/powerpoint/2010/main" val="297942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D15965-E4F8-A473-27CC-4CCE8635C9CE}"/>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870546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885AD5-97B8-32EA-43A4-05C9F45BB235}"/>
              </a:ext>
            </a:extLst>
          </p:cNvPr>
          <p:cNvPicPr>
            <a:picLocks noChangeAspect="1"/>
          </p:cNvPicPr>
          <p:nvPr/>
        </p:nvPicPr>
        <p:blipFill>
          <a:blip r:embed="rId2"/>
          <a:stretch>
            <a:fillRect/>
          </a:stretch>
        </p:blipFill>
        <p:spPr>
          <a:xfrm>
            <a:off x="1" y="0"/>
            <a:ext cx="13004800" cy="9753600"/>
          </a:xfrm>
          <a:prstGeom prst="rect">
            <a:avLst/>
          </a:prstGeom>
        </p:spPr>
      </p:pic>
    </p:spTree>
    <p:extLst>
      <p:ext uri="{BB962C8B-B14F-4D97-AF65-F5344CB8AC3E}">
        <p14:creationId xmlns:p14="http://schemas.microsoft.com/office/powerpoint/2010/main" val="1592336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43318" y="2278151"/>
            <a:ext cx="12118187" cy="2919253"/>
          </a:xfrm>
          <a:prstGeom prst="rect">
            <a:avLst/>
          </a:prstGeom>
        </p:spPr>
        <p:txBody>
          <a:bodyPr spcFirstLastPara="1" wrap="square" lIns="130027" tIns="130027" rIns="130027" bIns="130027" anchor="b" anchorCtr="0">
            <a:normAutofit/>
          </a:bodyPr>
          <a:lstStyle/>
          <a:p>
            <a:pPr algn="l"/>
            <a:r>
              <a:rPr lang="en"/>
              <a:t> </a:t>
            </a:r>
            <a:endParaRPr/>
          </a:p>
        </p:txBody>
      </p:sp>
      <p:sp>
        <p:nvSpPr>
          <p:cNvPr id="55" name="Google Shape;55;p13"/>
          <p:cNvSpPr txBox="1">
            <a:spLocks noGrp="1"/>
          </p:cNvSpPr>
          <p:nvPr>
            <p:ph type="subTitle" idx="1"/>
          </p:nvPr>
        </p:nvSpPr>
        <p:spPr>
          <a:xfrm>
            <a:off x="443307" y="5249956"/>
            <a:ext cx="12118187" cy="1127253"/>
          </a:xfrm>
          <a:prstGeom prst="rect">
            <a:avLst/>
          </a:prstGeom>
        </p:spPr>
        <p:txBody>
          <a:bodyPr spcFirstLastPara="1" wrap="square" lIns="130027" tIns="130027" rIns="130027" bIns="130027" anchor="t" anchorCtr="0">
            <a:normAutofit/>
          </a:bodyPr>
          <a:lstStyle/>
          <a:p>
            <a:pPr marL="0" indent="0" algn="l"/>
            <a:r>
              <a:rPr lang="en"/>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862C3-DD21-2F66-BE50-6780A7A009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3A7717-6576-A95B-9C6F-57DA5548FD6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F501371-527A-CB2A-0D47-E8B3C87EBB23}"/>
              </a:ext>
            </a:extLst>
          </p:cNvPr>
          <p:cNvPicPr>
            <a:picLocks noChangeAspect="1"/>
          </p:cNvPicPr>
          <p:nvPr/>
        </p:nvPicPr>
        <p:blipFill>
          <a:blip r:embed="rId2"/>
          <a:stretch>
            <a:fillRect/>
          </a:stretch>
        </p:blipFill>
        <p:spPr>
          <a:xfrm>
            <a:off x="0" y="0"/>
            <a:ext cx="13004800" cy="9753600"/>
          </a:xfrm>
          <a:prstGeom prst="rect">
            <a:avLst/>
          </a:prstGeom>
        </p:spPr>
      </p:pic>
    </p:spTree>
    <p:extLst>
      <p:ext uri="{BB962C8B-B14F-4D97-AF65-F5344CB8AC3E}">
        <p14:creationId xmlns:p14="http://schemas.microsoft.com/office/powerpoint/2010/main" val="668802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8E0B-06BA-90BE-0A34-CC39F9375B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223D09-B759-00C0-EE7E-C50BC9032FE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31C7C29-9B47-2ABB-4A01-27F1A9AF06E8}"/>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1690903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3E559B7-FFF0-4CD8-9260-633468131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0" name="Graphic 19" descr="Atom">
            <a:extLst>
              <a:ext uri="{FF2B5EF4-FFF2-40B4-BE49-F238E27FC236}">
                <a16:creationId xmlns:a16="http://schemas.microsoft.com/office/drawing/2014/main" id="{417EDD80-EBFF-8497-DBF3-6ECE5FDED6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70279" y="1285952"/>
            <a:ext cx="4904995" cy="490499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5" name="Picture 24">
            <a:extLst>
              <a:ext uri="{FF2B5EF4-FFF2-40B4-BE49-F238E27FC236}">
                <a16:creationId xmlns:a16="http://schemas.microsoft.com/office/drawing/2014/main" id="{180BC9E0-1901-4FD9-90B5-82D9EE5137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494864" y="520407"/>
            <a:ext cx="4453836" cy="3340707"/>
          </a:xfrm>
        </p:spPr>
        <p:txBody>
          <a:bodyPr>
            <a:normAutofit/>
          </a:bodyPr>
          <a:lstStyle/>
          <a:p>
            <a:r>
              <a:rPr lang="en-US" sz="7040" b="1" dirty="0"/>
              <a:t>Physics Interest!</a:t>
            </a:r>
          </a:p>
        </p:txBody>
      </p:sp>
      <p:sp>
        <p:nvSpPr>
          <p:cNvPr id="3" name="Subtitle 2">
            <a:extLst>
              <a:ext uri="{FF2B5EF4-FFF2-40B4-BE49-F238E27FC236}">
                <a16:creationId xmlns:a16="http://schemas.microsoft.com/office/drawing/2014/main" id="{6063915B-82A1-4F1C-B5C6-3E18DDD97232}"/>
              </a:ext>
            </a:extLst>
          </p:cNvPr>
          <p:cNvSpPr>
            <a:spLocks noGrp="1"/>
          </p:cNvSpPr>
          <p:nvPr>
            <p:ph type="subTitle" idx="1"/>
          </p:nvPr>
        </p:nvSpPr>
        <p:spPr>
          <a:xfrm>
            <a:off x="3403" y="3602154"/>
            <a:ext cx="7713809" cy="1842150"/>
          </a:xfrm>
        </p:spPr>
        <p:txBody>
          <a:bodyPr vert="horz" lIns="97536" tIns="48768" rIns="97536" bIns="48768" rtlCol="0" anchor="t">
            <a:noAutofit/>
          </a:bodyPr>
          <a:lstStyle/>
          <a:p>
            <a:r>
              <a:rPr lang="en-US" sz="2987" b="1" dirty="0">
                <a:solidFill>
                  <a:srgbClr val="FF0000"/>
                </a:solidFill>
              </a:rPr>
              <a:t>A challenging, lab-based course combining science, math, and how the universe works</a:t>
            </a:r>
          </a:p>
        </p:txBody>
      </p:sp>
      <p:sp>
        <p:nvSpPr>
          <p:cNvPr id="4" name="TextBox 3">
            <a:extLst>
              <a:ext uri="{FF2B5EF4-FFF2-40B4-BE49-F238E27FC236}">
                <a16:creationId xmlns:a16="http://schemas.microsoft.com/office/drawing/2014/main" id="{5F2C26B4-568A-39EC-9180-2DB1D2EEBF08}"/>
              </a:ext>
            </a:extLst>
          </p:cNvPr>
          <p:cNvSpPr txBox="1"/>
          <p:nvPr/>
        </p:nvSpPr>
        <p:spPr>
          <a:xfrm>
            <a:off x="4650729" y="1282902"/>
            <a:ext cx="3190713" cy="193719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487695"/>
            <a:r>
              <a:rPr lang="en-US" sz="2987" kern="1200" dirty="0">
                <a:solidFill>
                  <a:prstClr val="black"/>
                </a:solidFill>
                <a:latin typeface="Tw Cen MT" panose="020B0602020104020603"/>
                <a:ea typeface="+mn-ea"/>
                <a:cs typeface="+mn-cs"/>
              </a:rPr>
              <a:t>Sign an interest form in room 241 or scan the QR code</a:t>
            </a:r>
          </a:p>
        </p:txBody>
      </p:sp>
      <p:pic>
        <p:nvPicPr>
          <p:cNvPr id="5" name="Picture 4" descr="4 Physics concepts everyone should know | Brainscape Academy">
            <a:extLst>
              <a:ext uri="{FF2B5EF4-FFF2-40B4-BE49-F238E27FC236}">
                <a16:creationId xmlns:a16="http://schemas.microsoft.com/office/drawing/2014/main" id="{D9DD416F-7CC5-92BC-9AFF-B7F4C0FA45B4}"/>
              </a:ext>
            </a:extLst>
          </p:cNvPr>
          <p:cNvPicPr>
            <a:picLocks noChangeAspect="1"/>
          </p:cNvPicPr>
          <p:nvPr/>
        </p:nvPicPr>
        <p:blipFill>
          <a:blip r:embed="rId6"/>
          <a:stretch>
            <a:fillRect/>
          </a:stretch>
        </p:blipFill>
        <p:spPr>
          <a:xfrm>
            <a:off x="1891" y="5267988"/>
            <a:ext cx="4646190" cy="3262723"/>
          </a:xfrm>
          <a:prstGeom prst="rect">
            <a:avLst/>
          </a:prstGeom>
        </p:spPr>
      </p:pic>
      <p:pic>
        <p:nvPicPr>
          <p:cNvPr id="6" name="Picture 5" descr="A qr code on a white background&#10;&#10;AI-generated content may be incorrect.">
            <a:extLst>
              <a:ext uri="{FF2B5EF4-FFF2-40B4-BE49-F238E27FC236}">
                <a16:creationId xmlns:a16="http://schemas.microsoft.com/office/drawing/2014/main" id="{57CE932E-B5E3-D6C1-6388-791FACA69928}"/>
              </a:ext>
            </a:extLst>
          </p:cNvPr>
          <p:cNvPicPr>
            <a:picLocks noChangeAspect="1"/>
          </p:cNvPicPr>
          <p:nvPr/>
        </p:nvPicPr>
        <p:blipFill>
          <a:blip r:embed="rId7"/>
          <a:stretch>
            <a:fillRect/>
          </a:stretch>
        </p:blipFill>
        <p:spPr>
          <a:xfrm>
            <a:off x="10422269" y="6254308"/>
            <a:ext cx="2329713" cy="2282457"/>
          </a:xfrm>
          <a:prstGeom prst="rect">
            <a:avLst/>
          </a:prstGeom>
        </p:spPr>
      </p:pic>
      <p:sp>
        <p:nvSpPr>
          <p:cNvPr id="7" name="TextBox 6">
            <a:extLst>
              <a:ext uri="{FF2B5EF4-FFF2-40B4-BE49-F238E27FC236}">
                <a16:creationId xmlns:a16="http://schemas.microsoft.com/office/drawing/2014/main" id="{28C70C63-88B6-B5DC-5671-20B0910AF9A3}"/>
              </a:ext>
            </a:extLst>
          </p:cNvPr>
          <p:cNvSpPr txBox="1"/>
          <p:nvPr/>
        </p:nvSpPr>
        <p:spPr>
          <a:xfrm>
            <a:off x="5023104" y="5567681"/>
            <a:ext cx="3531332" cy="246221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487695"/>
            <a:r>
              <a:rPr lang="en-US" sz="5120" kern="1200" dirty="0">
                <a:solidFill>
                  <a:prstClr val="black"/>
                </a:solidFill>
                <a:latin typeface="Tw Cen MT" panose="020B0602020104020603"/>
                <a:ea typeface="+mn-ea"/>
                <a:cs typeface="+mn-cs"/>
              </a:rPr>
              <a:t>Perfect for future engineers</a:t>
            </a:r>
          </a:p>
        </p:txBody>
      </p:sp>
    </p:spTree>
    <p:extLst>
      <p:ext uri="{BB962C8B-B14F-4D97-AF65-F5344CB8AC3E}">
        <p14:creationId xmlns:p14="http://schemas.microsoft.com/office/powerpoint/2010/main" val="264202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3004803" cy="9753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useBgFill="1">
        <p:nvSpPr>
          <p:cNvPr id="13" name="Rectangle 12">
            <a:extLst>
              <a:ext uri="{FF2B5EF4-FFF2-40B4-BE49-F238E27FC236}">
                <a16:creationId xmlns:a16="http://schemas.microsoft.com/office/drawing/2014/main" id="{40C1BC1E-153D-4DA3-87A4-314B61BC4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B5A56C3-A6D4-4D92-8AE6-10218C076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12D42E3-C863-87D8-487E-5D22F14FB9AC}"/>
              </a:ext>
            </a:extLst>
          </p:cNvPr>
          <p:cNvPicPr>
            <a:picLocks noGrp="1" noChangeAspect="1"/>
          </p:cNvPicPr>
          <p:nvPr>
            <p:ph sz="quarter" idx="13"/>
          </p:nvPr>
        </p:nvPicPr>
        <p:blipFill>
          <a:blip r:embed="rId4"/>
          <a:stretch>
            <a:fillRect/>
          </a:stretch>
        </p:blipFill>
        <p:spPr>
          <a:xfrm>
            <a:off x="2451100" y="0"/>
            <a:ext cx="7950200" cy="9753599"/>
          </a:xfrm>
          <a:prstGeom prst="rect">
            <a:avLst/>
          </a:prstGeom>
        </p:spPr>
      </p:pic>
    </p:spTree>
    <p:extLst>
      <p:ext uri="{BB962C8B-B14F-4D97-AF65-F5344CB8AC3E}">
        <p14:creationId xmlns:p14="http://schemas.microsoft.com/office/powerpoint/2010/main" val="2730433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22693-FB7F-C6CB-A40A-EF6E548B68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E539B3-C849-FA17-3FEA-DE0870EA1E6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ACBB4F0-ED25-6090-30BA-99511656EAA3}"/>
              </a:ext>
            </a:extLst>
          </p:cNvPr>
          <p:cNvPicPr>
            <a:picLocks noChangeAspect="1"/>
          </p:cNvPicPr>
          <p:nvPr/>
        </p:nvPicPr>
        <p:blipFill>
          <a:blip r:embed="rId2"/>
          <a:stretch>
            <a:fillRect/>
          </a:stretch>
        </p:blipFill>
        <p:spPr>
          <a:xfrm>
            <a:off x="165100" y="101600"/>
            <a:ext cx="12674599" cy="9372600"/>
          </a:xfrm>
          <a:prstGeom prst="rect">
            <a:avLst/>
          </a:prstGeom>
        </p:spPr>
      </p:pic>
    </p:spTree>
    <p:extLst>
      <p:ext uri="{BB962C8B-B14F-4D97-AF65-F5344CB8AC3E}">
        <p14:creationId xmlns:p14="http://schemas.microsoft.com/office/powerpoint/2010/main" val="3303540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dragon with wings and sharp teeth&#10;&#10;Description automatically generated">
            <a:extLst>
              <a:ext uri="{FF2B5EF4-FFF2-40B4-BE49-F238E27FC236}">
                <a16:creationId xmlns:a16="http://schemas.microsoft.com/office/drawing/2014/main" id="{681596FD-D6C9-E95F-DE83-118554B46607}"/>
              </a:ext>
            </a:extLst>
          </p:cNvPr>
          <p:cNvPicPr>
            <a:picLocks noChangeAspect="1"/>
          </p:cNvPicPr>
          <p:nvPr/>
        </p:nvPicPr>
        <p:blipFill rotWithShape="1">
          <a:blip r:embed="rId2">
            <a:extLst>
              <a:ext uri="{28A0092B-C50C-407E-A947-70E740481C1C}">
                <a14:useLocalDpi xmlns:a14="http://schemas.microsoft.com/office/drawing/2010/main" val="0"/>
              </a:ext>
            </a:extLst>
          </a:blip>
          <a:srcRect t="17467" r="2" b="2"/>
          <a:stretch/>
        </p:blipFill>
        <p:spPr>
          <a:xfrm>
            <a:off x="4167201" y="1219211"/>
            <a:ext cx="8863391" cy="7315189"/>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219199"/>
            <a:ext cx="4886962" cy="73152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grpSp>
      </p:grpSp>
      <p:sp>
        <p:nvSpPr>
          <p:cNvPr id="6" name="TextBox 5">
            <a:extLst>
              <a:ext uri="{FF2B5EF4-FFF2-40B4-BE49-F238E27FC236}">
                <a16:creationId xmlns:a16="http://schemas.microsoft.com/office/drawing/2014/main" id="{65C2E6FF-9640-2B54-4AA2-066BBE5329B6}"/>
              </a:ext>
            </a:extLst>
          </p:cNvPr>
          <p:cNvSpPr txBox="1"/>
          <p:nvPr/>
        </p:nvSpPr>
        <p:spPr>
          <a:xfrm>
            <a:off x="430326" y="1463039"/>
            <a:ext cx="3502429" cy="2324611"/>
          </a:xfrm>
          <a:prstGeom prst="rect">
            <a:avLst/>
          </a:prstGeom>
          <a:noFill/>
        </p:spPr>
        <p:txBody>
          <a:bodyPr wrap="square" rtlCol="0">
            <a:spAutoFit/>
          </a:bodyPr>
          <a:lstStyle/>
          <a:p>
            <a:pPr defTabSz="975390">
              <a:defRPr/>
            </a:pPr>
            <a:r>
              <a:rPr lang="en-US" sz="4267" kern="1200" dirty="0">
                <a:solidFill>
                  <a:srgbClr val="FF0000"/>
                </a:solidFill>
                <a:latin typeface="Algerian" panose="04020705040A02060702" pitchFamily="82" charset="0"/>
                <a:ea typeface="+mn-ea"/>
                <a:cs typeface="+mn-cs"/>
              </a:rPr>
              <a:t>!Attention!</a:t>
            </a:r>
          </a:p>
          <a:p>
            <a:pPr algn="ctr" defTabSz="975390">
              <a:defRPr/>
            </a:pPr>
            <a:r>
              <a:rPr lang="en-US" sz="3413" kern="1200" dirty="0">
                <a:solidFill>
                  <a:srgbClr val="FF0000"/>
                </a:solidFill>
                <a:latin typeface="Algerian" panose="04020705040A02060702" pitchFamily="82" charset="0"/>
                <a:ea typeface="+mn-ea"/>
                <a:cs typeface="+mn-cs"/>
              </a:rPr>
              <a:t>Dungeons and Dragons Club INFO!</a:t>
            </a:r>
          </a:p>
        </p:txBody>
      </p:sp>
      <p:sp>
        <p:nvSpPr>
          <p:cNvPr id="7" name="TextBox 6">
            <a:extLst>
              <a:ext uri="{FF2B5EF4-FFF2-40B4-BE49-F238E27FC236}">
                <a16:creationId xmlns:a16="http://schemas.microsoft.com/office/drawing/2014/main" id="{D0C07C3A-2382-76F7-3A5E-B525D56F4F67}"/>
              </a:ext>
            </a:extLst>
          </p:cNvPr>
          <p:cNvSpPr txBox="1"/>
          <p:nvPr/>
        </p:nvSpPr>
        <p:spPr>
          <a:xfrm>
            <a:off x="221672" y="4037774"/>
            <a:ext cx="3919735" cy="3243965"/>
          </a:xfrm>
          <a:prstGeom prst="rect">
            <a:avLst/>
          </a:prstGeom>
          <a:noFill/>
        </p:spPr>
        <p:txBody>
          <a:bodyPr wrap="square" rtlCol="0">
            <a:spAutoFit/>
          </a:bodyPr>
          <a:lstStyle/>
          <a:p>
            <a:pPr algn="ctr" defTabSz="975390">
              <a:defRPr/>
            </a:pPr>
            <a:r>
              <a:rPr lang="en-US" sz="2560" kern="1200" dirty="0">
                <a:solidFill>
                  <a:srgbClr val="FF0000"/>
                </a:solidFill>
                <a:latin typeface="Bernard MT Condensed" panose="02050806060905020404" pitchFamily="18" charset="0"/>
                <a:ea typeface="+mn-ea"/>
                <a:cs typeface="+mn-cs"/>
              </a:rPr>
              <a:t>READY FOR ADVENTURE, THRILLS, AND FANTASY?</a:t>
            </a:r>
          </a:p>
          <a:p>
            <a:pPr algn="ctr" defTabSz="975390">
              <a:defRPr/>
            </a:pPr>
            <a:endParaRPr lang="en-US" sz="2560" kern="1200" dirty="0">
              <a:solidFill>
                <a:srgbClr val="FF0000"/>
              </a:solidFill>
              <a:latin typeface="Bernard MT Condensed" panose="02050806060905020404" pitchFamily="18" charset="0"/>
              <a:ea typeface="+mn-ea"/>
              <a:cs typeface="+mn-cs"/>
            </a:endParaRPr>
          </a:p>
          <a:p>
            <a:pPr algn="ctr" defTabSz="975390">
              <a:defRPr/>
            </a:pPr>
            <a:r>
              <a:rPr lang="en-US" sz="2560" kern="1200" dirty="0">
                <a:solidFill>
                  <a:srgbClr val="FF0000"/>
                </a:solidFill>
                <a:latin typeface="Bernard MT Condensed" panose="02050806060905020404" pitchFamily="18" charset="0"/>
                <a:ea typeface="+mn-ea"/>
                <a:cs typeface="+mn-cs"/>
              </a:rPr>
              <a:t>COME TO THE D&amp;D CLUB MEETINGS</a:t>
            </a:r>
          </a:p>
          <a:p>
            <a:pPr algn="ctr" defTabSz="975390">
              <a:defRPr/>
            </a:pPr>
            <a:endParaRPr lang="en-US" sz="2560" kern="1200" dirty="0">
              <a:solidFill>
                <a:srgbClr val="FF0000"/>
              </a:solidFill>
              <a:latin typeface="Bernard MT Condensed" panose="02050806060905020404" pitchFamily="18" charset="0"/>
              <a:ea typeface="+mn-ea"/>
              <a:cs typeface="+mn-cs"/>
            </a:endParaRPr>
          </a:p>
          <a:p>
            <a:pPr algn="ctr" defTabSz="975390">
              <a:defRPr/>
            </a:pPr>
            <a:r>
              <a:rPr lang="en-US" sz="2560" kern="1200" dirty="0">
                <a:solidFill>
                  <a:srgbClr val="FF0000"/>
                </a:solidFill>
                <a:latin typeface="Bernard MT Condensed" panose="02050806060905020404" pitchFamily="18" charset="0"/>
                <a:ea typeface="+mn-ea"/>
                <a:cs typeface="+mn-cs"/>
              </a:rPr>
              <a:t>MONDAYS AT 3:50 TO 5:15 PM</a:t>
            </a:r>
          </a:p>
          <a:p>
            <a:pPr algn="ctr" defTabSz="975390">
              <a:defRPr/>
            </a:pPr>
            <a:r>
              <a:rPr lang="en-US" sz="2560" kern="1200" dirty="0">
                <a:solidFill>
                  <a:srgbClr val="FF0000"/>
                </a:solidFill>
                <a:latin typeface="Bernard MT Condensed" panose="02050806060905020404" pitchFamily="18" charset="0"/>
                <a:ea typeface="+mn-ea"/>
                <a:cs typeface="+mn-cs"/>
              </a:rPr>
              <a:t>IN ROOM 175</a:t>
            </a:r>
          </a:p>
        </p:txBody>
      </p:sp>
    </p:spTree>
    <p:extLst>
      <p:ext uri="{BB962C8B-B14F-4D97-AF65-F5344CB8AC3E}">
        <p14:creationId xmlns:p14="http://schemas.microsoft.com/office/powerpoint/2010/main" val="337974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dirty="0"/>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550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dirty="0"/>
              <a:t>-Science Olympiad- At lunch, in 247B</a:t>
            </a:r>
          </a:p>
          <a:p>
            <a:pPr marL="0" indent="0">
              <a:buNone/>
            </a:pPr>
            <a:r>
              <a:rPr lang="en-US" sz="3800" dirty="0"/>
              <a:t>-Gay-Straight Alliance (GSA)- At lunch, in 169C</a:t>
            </a:r>
          </a:p>
          <a:p>
            <a:pPr marL="0" indent="0">
              <a:buNone/>
            </a:pPr>
            <a:r>
              <a:rPr lang="en-US" sz="3800" dirty="0"/>
              <a:t>-Students Working Against Tobacco (S.W.A.T)- At lunch, in 168C Every other Friday: Next Meeting is 2/28</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VaultVTI">
  <a:themeElements>
    <a:clrScheme name="archway">
      <a:dk1>
        <a:sysClr val="windowText" lastClr="000000"/>
      </a:dk1>
      <a:lt1>
        <a:sysClr val="window" lastClr="FFFFFF"/>
      </a:lt1>
      <a:dk2>
        <a:srgbClr val="262626"/>
      </a:dk2>
      <a:lt2>
        <a:srgbClr val="CCC9C2"/>
      </a:lt2>
      <a:accent1>
        <a:srgbClr val="A85E3E"/>
      </a:accent1>
      <a:accent2>
        <a:srgbClr val="C3743C"/>
      </a:accent2>
      <a:accent3>
        <a:srgbClr val="CF6749"/>
      </a:accent3>
      <a:accent4>
        <a:srgbClr val="7D8B71"/>
      </a:accent4>
      <a:accent5>
        <a:srgbClr val="A37A59"/>
      </a:accent5>
      <a:accent6>
        <a:srgbClr val="AB8244"/>
      </a:accent6>
      <a:hlink>
        <a:srgbClr val="B94F31"/>
      </a:hlink>
      <a:folHlink>
        <a:srgbClr val="667458"/>
      </a:folHlink>
    </a:clrScheme>
    <a:fontScheme name="Custom 5">
      <a:majorFont>
        <a:latin typeface="Georgia Pro Light"/>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ltVTI" id="{144E1EB0-F9F9-4F8D-8264-A2820BA0C47A}" vid="{3A992A48-7697-4A22-A884-B4A11E62184D}"/>
    </a:ext>
  </a:extLst>
</a:theme>
</file>

<file path=ppt/theme/theme1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9.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FormConfiguration><![CDATA[{"formFields":[],"formDataEntries":[]}]]></TemplafySlideForm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TemplafySlideFormConfiguration><![CDATA[{"formFields":[],"formDataEntries":[]}]]></TemplafySlideFormConfiguration>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6.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7.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2" ma:contentTypeDescription="Create a new document." ma:contentTypeScope="" ma:versionID="b5f28368cf1fe37a868c2f65c136763d">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f0e2e87d7d9de5b9c84c3cb99dbfbdca"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554E17-4043-457B-9EE5-1626036EB638}">
  <ds:schemaRefs/>
</ds:datastoreItem>
</file>

<file path=customXml/itemProps2.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3.xml><?xml version="1.0" encoding="utf-8"?>
<ds:datastoreItem xmlns:ds="http://schemas.openxmlformats.org/officeDocument/2006/customXml" ds:itemID="{591DAF1B-085F-48A6-BE33-CE64B2B39C39}">
  <ds:schemaRefs/>
</ds:datastoreItem>
</file>

<file path=customXml/itemProps4.xml><?xml version="1.0" encoding="utf-8"?>
<ds:datastoreItem xmlns:ds="http://schemas.openxmlformats.org/officeDocument/2006/customXml" ds:itemID="{DC565BAB-17E8-4CBD-8C54-0B3E0C2D1326}">
  <ds:schemaRefs>
    <ds:schemaRef ds:uri="http://purl.org/dc/terms/"/>
    <ds:schemaRef ds:uri="http://purl.org/dc/dcmitype/"/>
    <ds:schemaRef ds:uri="8e5e79ef-1ba3-4771-9c10-527fce98e519"/>
    <ds:schemaRef ds:uri="37bbd720-11c8-45bb-9f9d-154eaa7a73de"/>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www.w3.org/XML/1998/namespace"/>
    <ds:schemaRef ds:uri="http://schemas.openxmlformats.org/package/2006/metadata/core-properties"/>
  </ds:schemaRefs>
</ds:datastoreItem>
</file>

<file path=customXml/itemProps5.xml><?xml version="1.0" encoding="utf-8"?>
<ds:datastoreItem xmlns:ds="http://schemas.openxmlformats.org/officeDocument/2006/customXml" ds:itemID="{070033D2-FACC-475E-AF55-DB5C867795F9}">
  <ds:schemaRefs/>
</ds:datastoreItem>
</file>

<file path=customXml/itemProps6.xml><?xml version="1.0" encoding="utf-8"?>
<ds:datastoreItem xmlns:ds="http://schemas.openxmlformats.org/officeDocument/2006/customXml" ds:itemID="{CB9FF16E-4217-469D-AB35-C609D5DFECCF}">
  <ds:schemaRefs/>
</ds:datastoreItem>
</file>

<file path=customXml/itemProps7.xml><?xml version="1.0" encoding="utf-8"?>
<ds:datastoreItem xmlns:ds="http://schemas.openxmlformats.org/officeDocument/2006/customXml" ds:itemID="{47FCECFB-96C1-40E2-8476-7931B025D134}">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764</TotalTime>
  <Words>1619</Words>
  <Application>Microsoft Office PowerPoint</Application>
  <PresentationFormat>Custom</PresentationFormat>
  <Paragraphs>202</Paragraphs>
  <Slides>50</Slides>
  <Notes>3</Notes>
  <HiddenSlides>0</HiddenSlides>
  <MMClips>0</MMClips>
  <ScaleCrop>false</ScaleCrop>
  <HeadingPairs>
    <vt:vector size="8" baseType="variant">
      <vt:variant>
        <vt:lpstr>Fonts Used</vt:lpstr>
      </vt:variant>
      <vt:variant>
        <vt:i4>26</vt:i4>
      </vt:variant>
      <vt:variant>
        <vt:lpstr>Theme</vt:lpstr>
      </vt:variant>
      <vt:variant>
        <vt:i4>15</vt:i4>
      </vt:variant>
      <vt:variant>
        <vt:lpstr>Embedded OLE Servers</vt:lpstr>
      </vt:variant>
      <vt:variant>
        <vt:i4>1</vt:i4>
      </vt:variant>
      <vt:variant>
        <vt:lpstr>Slide Titles</vt:lpstr>
      </vt:variant>
      <vt:variant>
        <vt:i4>50</vt:i4>
      </vt:variant>
    </vt:vector>
  </HeadingPairs>
  <TitlesOfParts>
    <vt:vector size="92" baseType="lpstr">
      <vt:lpstr>Bernard MT Condensed</vt:lpstr>
      <vt:lpstr>Baskerville Old Face</vt:lpstr>
      <vt:lpstr>Times New Roman</vt:lpstr>
      <vt:lpstr>Arial Black</vt:lpstr>
      <vt:lpstr>Gill Sans Nova</vt:lpstr>
      <vt:lpstr>Lucida Calligraphy</vt:lpstr>
      <vt:lpstr>Georgia Pro Semibold</vt:lpstr>
      <vt:lpstr>Calisto MT</vt:lpstr>
      <vt:lpstr>Helvetica Neue</vt:lpstr>
      <vt:lpstr>Calibri Light</vt:lpstr>
      <vt:lpstr>Arial</vt:lpstr>
      <vt:lpstr>Algerian</vt:lpstr>
      <vt:lpstr>Bookman Old Style</vt:lpstr>
      <vt:lpstr>Georgia Pro Light</vt:lpstr>
      <vt:lpstr>Tw Cen MT</vt:lpstr>
      <vt:lpstr>Aptos Display</vt:lpstr>
      <vt:lpstr>Arial Nova</vt:lpstr>
      <vt:lpstr>Consolas</vt:lpstr>
      <vt:lpstr>Georgia</vt:lpstr>
      <vt:lpstr>Modern Love</vt:lpstr>
      <vt:lpstr>Rockwell</vt:lpstr>
      <vt:lpstr>Franklin Gothic Heavy</vt:lpstr>
      <vt:lpstr>Calibri</vt:lpstr>
      <vt:lpstr>Aptos</vt:lpstr>
      <vt:lpstr>The Hand</vt:lpstr>
      <vt:lpstr>Wingdings 2</vt:lpstr>
      <vt:lpstr>1_Slate</vt:lpstr>
      <vt:lpstr>2_Office Theme</vt:lpstr>
      <vt:lpstr>5_Office Theme</vt:lpstr>
      <vt:lpstr>2_Slate</vt:lpstr>
      <vt:lpstr>1_office theme</vt:lpstr>
      <vt:lpstr>AfterhoursVTI</vt:lpstr>
      <vt:lpstr>10_Office Theme</vt:lpstr>
      <vt:lpstr>SketchyVTI</vt:lpstr>
      <vt:lpstr>GradientVTI</vt:lpstr>
      <vt:lpstr>9_Office Theme</vt:lpstr>
      <vt:lpstr>VaultVTI</vt:lpstr>
      <vt:lpstr>Simple Light</vt:lpstr>
      <vt:lpstr>Office Theme</vt:lpstr>
      <vt:lpstr>Droplet</vt:lpstr>
      <vt:lpstr>3_Office Theme</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No Sports on Turf Afterschool without a Coach</vt:lpstr>
      <vt:lpstr>NO FOOD or drink  ON THE COURT </vt:lpstr>
      <vt:lpstr>PowerPoint Presentation</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Physics Interest!</vt:lpstr>
      <vt:lpstr>PowerPoint Presentation</vt:lpstr>
      <vt:lpstr>PowerPoint Presentation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22</cp:revision>
  <cp:lastPrinted>2025-02-06T23:31:27Z</cp:lastPrinted>
  <dcterms:created xsi:type="dcterms:W3CDTF">2018-11-26T04:56:53Z</dcterms:created>
  <dcterms:modified xsi:type="dcterms:W3CDTF">2025-03-07T13:25:38Z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